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handoutMasterIdLst>
    <p:handoutMasterId r:id="rId12"/>
  </p:handoutMasterIdLst>
  <p:sldIdLst>
    <p:sldId id="256" r:id="rId5"/>
    <p:sldId id="277" r:id="rId6"/>
    <p:sldId id="280" r:id="rId7"/>
    <p:sldId id="288" r:id="rId8"/>
    <p:sldId id="289" r:id="rId9"/>
    <p:sldId id="274" r:id="rId10"/>
  </p:sldIdLst>
  <p:sldSz cx="12192000" cy="6858000"/>
  <p:notesSz cx="6858000" cy="9144000"/>
  <p:defaultTextStyle>
    <a:defPPr rtl="0">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98"/>
    <a:srgbClr val="F4EBE2"/>
    <a:srgbClr val="CE0B1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14" autoAdjust="0"/>
  </p:normalViewPr>
  <p:slideViewPr>
    <p:cSldViewPr snapToGrid="0">
      <p:cViewPr varScale="1">
        <p:scale>
          <a:sx n="111" d="100"/>
          <a:sy n="111" d="100"/>
        </p:scale>
        <p:origin x="59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Schiller" userId="20e9baf8-3315-46bb-a50f-bc299038a6cc" providerId="ADAL" clId="{C731ECFE-E09C-4555-8D05-53ACB9C34620}"/>
    <pc:docChg chg="custSel modSld">
      <pc:chgData name="Jennifer Schiller" userId="20e9baf8-3315-46bb-a50f-bc299038a6cc" providerId="ADAL" clId="{C731ECFE-E09C-4555-8D05-53ACB9C34620}" dt="2026-03-11T14:18:29.164" v="28" actId="20577"/>
      <pc:docMkLst>
        <pc:docMk/>
      </pc:docMkLst>
      <pc:sldChg chg="modSp mod">
        <pc:chgData name="Jennifer Schiller" userId="20e9baf8-3315-46bb-a50f-bc299038a6cc" providerId="ADAL" clId="{C731ECFE-E09C-4555-8D05-53ACB9C34620}" dt="2026-03-11T14:17:11.453" v="7" actId="14826"/>
        <pc:sldMkLst>
          <pc:docMk/>
          <pc:sldMk cId="1325035235" sldId="256"/>
        </pc:sldMkLst>
        <pc:spChg chg="mod">
          <ac:chgData name="Jennifer Schiller" userId="20e9baf8-3315-46bb-a50f-bc299038a6cc" providerId="ADAL" clId="{C731ECFE-E09C-4555-8D05-53ACB9C34620}" dt="2026-03-11T14:16:36.039" v="6" actId="20577"/>
          <ac:spMkLst>
            <pc:docMk/>
            <pc:sldMk cId="1325035235" sldId="256"/>
            <ac:spMk id="5" creationId="{6B2940A3-1B97-4EDD-B073-C632DA7FF7C2}"/>
          </ac:spMkLst>
        </pc:spChg>
        <pc:picChg chg="mod">
          <ac:chgData name="Jennifer Schiller" userId="20e9baf8-3315-46bb-a50f-bc299038a6cc" providerId="ADAL" clId="{C731ECFE-E09C-4555-8D05-53ACB9C34620}" dt="2026-03-11T14:17:11.453" v="7" actId="14826"/>
          <ac:picMkLst>
            <pc:docMk/>
            <pc:sldMk cId="1325035235" sldId="256"/>
            <ac:picMk id="11" creationId="{907D108F-FAE9-415F-9D78-68DD9C7087A9}"/>
          </ac:picMkLst>
        </pc:picChg>
      </pc:sldChg>
      <pc:sldChg chg="modSp mod">
        <pc:chgData name="Jennifer Schiller" userId="20e9baf8-3315-46bb-a50f-bc299038a6cc" providerId="ADAL" clId="{C731ECFE-E09C-4555-8D05-53ACB9C34620}" dt="2026-03-11T14:18:19.406" v="21" actId="1076"/>
        <pc:sldMkLst>
          <pc:docMk/>
          <pc:sldMk cId="2087898114" sldId="277"/>
        </pc:sldMkLst>
        <pc:spChg chg="mod">
          <ac:chgData name="Jennifer Schiller" userId="20e9baf8-3315-46bb-a50f-bc299038a6cc" providerId="ADAL" clId="{C731ECFE-E09C-4555-8D05-53ACB9C34620}" dt="2026-03-11T14:18:19.406" v="21" actId="1076"/>
          <ac:spMkLst>
            <pc:docMk/>
            <pc:sldMk cId="2087898114" sldId="277"/>
            <ac:spMk id="31" creationId="{C7B6A857-C849-4B32-9139-4E287E95D16F}"/>
          </ac:spMkLst>
        </pc:spChg>
        <pc:picChg chg="mod modCrop">
          <ac:chgData name="Jennifer Schiller" userId="20e9baf8-3315-46bb-a50f-bc299038a6cc" providerId="ADAL" clId="{C731ECFE-E09C-4555-8D05-53ACB9C34620}" dt="2026-03-11T14:17:29.305" v="9" actId="18131"/>
          <ac:picMkLst>
            <pc:docMk/>
            <pc:sldMk cId="2087898114" sldId="277"/>
            <ac:picMk id="2" creationId="{09B74954-205C-4DED-92E0-ED24A8EE2B75}"/>
          </ac:picMkLst>
        </pc:picChg>
        <pc:picChg chg="mod modCrop">
          <ac:chgData name="Jennifer Schiller" userId="20e9baf8-3315-46bb-a50f-bc299038a6cc" providerId="ADAL" clId="{C731ECFE-E09C-4555-8D05-53ACB9C34620}" dt="2026-03-11T14:18:05.531" v="13" actId="18131"/>
          <ac:picMkLst>
            <pc:docMk/>
            <pc:sldMk cId="2087898114" sldId="277"/>
            <ac:picMk id="3" creationId="{B32048AA-82AA-422E-AB35-032873BE2F79}"/>
          </ac:picMkLst>
        </pc:picChg>
        <pc:picChg chg="mod">
          <ac:chgData name="Jennifer Schiller" userId="20e9baf8-3315-46bb-a50f-bc299038a6cc" providerId="ADAL" clId="{C731ECFE-E09C-4555-8D05-53ACB9C34620}" dt="2026-03-11T14:17:45.503" v="11" actId="14826"/>
          <ac:picMkLst>
            <pc:docMk/>
            <pc:sldMk cId="2087898114" sldId="277"/>
            <ac:picMk id="5" creationId="{F5118D41-D5D0-842D-3414-0412A096FE73}"/>
          </ac:picMkLst>
        </pc:picChg>
        <pc:picChg chg="mod">
          <ac:chgData name="Jennifer Schiller" userId="20e9baf8-3315-46bb-a50f-bc299038a6cc" providerId="ADAL" clId="{C731ECFE-E09C-4555-8D05-53ACB9C34620}" dt="2026-03-11T14:17:36.426" v="10" actId="14826"/>
          <ac:picMkLst>
            <pc:docMk/>
            <pc:sldMk cId="2087898114" sldId="277"/>
            <ac:picMk id="6" creationId="{84048507-5659-849A-CE8A-4FA16EC3A8D2}"/>
          </ac:picMkLst>
        </pc:picChg>
      </pc:sldChg>
      <pc:sldChg chg="modSp mod">
        <pc:chgData name="Jennifer Schiller" userId="20e9baf8-3315-46bb-a50f-bc299038a6cc" providerId="ADAL" clId="{C731ECFE-E09C-4555-8D05-53ACB9C34620}" dt="2026-03-11T14:18:29.164" v="28" actId="20577"/>
        <pc:sldMkLst>
          <pc:docMk/>
          <pc:sldMk cId="1439886384" sldId="280"/>
        </pc:sldMkLst>
        <pc:spChg chg="mod">
          <ac:chgData name="Jennifer Schiller" userId="20e9baf8-3315-46bb-a50f-bc299038a6cc" providerId="ADAL" clId="{C731ECFE-E09C-4555-8D05-53ACB9C34620}" dt="2026-03-11T14:18:29.164" v="28" actId="20577"/>
          <ac:spMkLst>
            <pc:docMk/>
            <pc:sldMk cId="1439886384" sldId="280"/>
            <ac:spMk id="13" creationId="{5802BA01-12A8-4F77-9864-AD50C0087DA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0E8FF7CA-18C3-44C6-AB68-29906CDB30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v-SE"/>
          </a:p>
        </p:txBody>
      </p:sp>
      <p:sp>
        <p:nvSpPr>
          <p:cNvPr id="3" name="Platshållare för datum 2">
            <a:extLst>
              <a:ext uri="{FF2B5EF4-FFF2-40B4-BE49-F238E27FC236}">
                <a16:creationId xmlns:a16="http://schemas.microsoft.com/office/drawing/2014/main" id="{6A16451A-2B01-421B-9719-DF8A39CEAC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AD8C1C9-62D3-43C9-A552-C00E782AE5FF}" type="datetime1">
              <a:rPr lang="sv-SE" smtClean="0"/>
              <a:t>2026-03-11</a:t>
            </a:fld>
            <a:endParaRPr lang="sv-SE"/>
          </a:p>
        </p:txBody>
      </p:sp>
      <p:sp>
        <p:nvSpPr>
          <p:cNvPr id="4" name="Platshållare för sidfot 3">
            <a:extLst>
              <a:ext uri="{FF2B5EF4-FFF2-40B4-BE49-F238E27FC236}">
                <a16:creationId xmlns:a16="http://schemas.microsoft.com/office/drawing/2014/main" id="{E961ADEA-4231-4C48-AF2A-59069FB6FE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v-SE"/>
          </a:p>
        </p:txBody>
      </p:sp>
      <p:sp>
        <p:nvSpPr>
          <p:cNvPr id="5" name="Platshållare för bildnummer 4">
            <a:extLst>
              <a:ext uri="{FF2B5EF4-FFF2-40B4-BE49-F238E27FC236}">
                <a16:creationId xmlns:a16="http://schemas.microsoft.com/office/drawing/2014/main" id="{6EECB3F2-E4FC-40EF-A579-2C9098EBF9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05492F3-D8BE-4272-9207-B0B69E9E85EE}" type="slidenum">
              <a:rPr lang="sv-SE" smtClean="0"/>
              <a:t>‹#›</a:t>
            </a:fld>
            <a:endParaRPr lang="sv-SE"/>
          </a:p>
        </p:txBody>
      </p:sp>
    </p:spTree>
    <p:extLst>
      <p:ext uri="{BB962C8B-B14F-4D97-AF65-F5344CB8AC3E}">
        <p14:creationId xmlns:p14="http://schemas.microsoft.com/office/powerpoint/2010/main" val="1265896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v-SE" noProof="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F2866E8-1504-48A3-B323-48F56FC1115D}" type="datetime1">
              <a:rPr lang="sv-SE" noProof="0" smtClean="0"/>
              <a:t>2026-03-11</a:t>
            </a:fld>
            <a:endParaRPr lang="sv-SE" noProof="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v-SE" noProof="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a:p>
            <a:pPr lvl="4" rtl="0"/>
            <a:r>
              <a:rPr lang="sv-SE" noProof="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v-SE" noProof="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FA0C27B-56B0-4373-94C9-A2BB145B1EAB}" type="slidenum">
              <a:rPr lang="sv-SE" noProof="0" smtClean="0"/>
              <a:t>‹#›</a:t>
            </a:fld>
            <a:endParaRPr lang="sv-SE" noProof="0"/>
          </a:p>
        </p:txBody>
      </p:sp>
    </p:spTree>
    <p:extLst>
      <p:ext uri="{BB962C8B-B14F-4D97-AF65-F5344CB8AC3E}">
        <p14:creationId xmlns:p14="http://schemas.microsoft.com/office/powerpoint/2010/main" val="16211424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rtl="0"/>
            <a:endParaRPr lang="sv-SE"/>
          </a:p>
        </p:txBody>
      </p:sp>
      <p:sp>
        <p:nvSpPr>
          <p:cNvPr id="4" name="Platshållare för bildnummer 3"/>
          <p:cNvSpPr>
            <a:spLocks noGrp="1"/>
          </p:cNvSpPr>
          <p:nvPr>
            <p:ph type="sldNum" sz="quarter" idx="5"/>
          </p:nvPr>
        </p:nvSpPr>
        <p:spPr/>
        <p:txBody>
          <a:bodyPr rtlCol="0"/>
          <a:lstStyle/>
          <a:p>
            <a:pPr rtl="0"/>
            <a:fld id="{CFA0C27B-56B0-4373-94C9-A2BB145B1EAB}" type="slidenum">
              <a:rPr lang="sv-SE" smtClean="0"/>
              <a:t>1</a:t>
            </a:fld>
            <a:endParaRPr lang="sv-SE"/>
          </a:p>
        </p:txBody>
      </p:sp>
    </p:spTree>
    <p:extLst>
      <p:ext uri="{BB962C8B-B14F-4D97-AF65-F5344CB8AC3E}">
        <p14:creationId xmlns:p14="http://schemas.microsoft.com/office/powerpoint/2010/main" val="348538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rtl="0"/>
            <a:endParaRPr lang="sv-SE"/>
          </a:p>
        </p:txBody>
      </p:sp>
      <p:sp>
        <p:nvSpPr>
          <p:cNvPr id="4" name="Platshållare för bildnummer 3"/>
          <p:cNvSpPr>
            <a:spLocks noGrp="1"/>
          </p:cNvSpPr>
          <p:nvPr>
            <p:ph type="sldNum" sz="quarter" idx="5"/>
          </p:nvPr>
        </p:nvSpPr>
        <p:spPr/>
        <p:txBody>
          <a:bodyPr rtlCol="0"/>
          <a:lstStyle/>
          <a:p>
            <a:pPr rtl="0"/>
            <a:fld id="{D0E07AD8-B183-4E25-B2A7-CD3B44393105}" type="slidenum">
              <a:rPr lang="sv-SE" smtClean="0"/>
              <a:t>2</a:t>
            </a:fld>
            <a:endParaRPr lang="sv-SE"/>
          </a:p>
        </p:txBody>
      </p:sp>
    </p:spTree>
    <p:extLst>
      <p:ext uri="{BB962C8B-B14F-4D97-AF65-F5344CB8AC3E}">
        <p14:creationId xmlns:p14="http://schemas.microsoft.com/office/powerpoint/2010/main" val="271331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rtl="0"/>
            <a:fld id="{CFA0C27B-56B0-4373-94C9-A2BB145B1EAB}" type="slidenum">
              <a:rPr lang="sv-SE" smtClean="0"/>
              <a:t>3</a:t>
            </a:fld>
            <a:endParaRPr lang="sv-SE"/>
          </a:p>
        </p:txBody>
      </p:sp>
    </p:spTree>
    <p:extLst>
      <p:ext uri="{BB962C8B-B14F-4D97-AF65-F5344CB8AC3E}">
        <p14:creationId xmlns:p14="http://schemas.microsoft.com/office/powerpoint/2010/main" val="292357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rtl="0"/>
            <a:endParaRPr lang="sv-SE"/>
          </a:p>
        </p:txBody>
      </p:sp>
      <p:sp>
        <p:nvSpPr>
          <p:cNvPr id="4" name="Platshållare för bildnummer 3"/>
          <p:cNvSpPr>
            <a:spLocks noGrp="1"/>
          </p:cNvSpPr>
          <p:nvPr>
            <p:ph type="sldNum" sz="quarter" idx="5"/>
          </p:nvPr>
        </p:nvSpPr>
        <p:spPr/>
        <p:txBody>
          <a:bodyPr rtlCol="0"/>
          <a:lstStyle/>
          <a:p>
            <a:pPr rtl="0"/>
            <a:fld id="{D0E07AD8-B183-4E25-B2A7-CD3B44393105}" type="slidenum">
              <a:rPr lang="sv-SE" smtClean="0"/>
              <a:t>4</a:t>
            </a:fld>
            <a:endParaRPr lang="sv-SE"/>
          </a:p>
        </p:txBody>
      </p:sp>
    </p:spTree>
    <p:extLst>
      <p:ext uri="{BB962C8B-B14F-4D97-AF65-F5344CB8AC3E}">
        <p14:creationId xmlns:p14="http://schemas.microsoft.com/office/powerpoint/2010/main" val="394704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1F08-0C56-E756-215A-75CEA3E82D4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CA67802-FDF3-E6CC-DD88-A7343F655F5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F47BECC-8C0E-667E-AD59-6075CCD613A6}"/>
              </a:ext>
            </a:extLst>
          </p:cNvPr>
          <p:cNvSpPr>
            <a:spLocks noGrp="1"/>
          </p:cNvSpPr>
          <p:nvPr>
            <p:ph type="body" idx="1"/>
          </p:nvPr>
        </p:nvSpPr>
        <p:spPr/>
        <p:txBody>
          <a:bodyPr rtlCol="0"/>
          <a:lstStyle/>
          <a:p>
            <a:pPr rtl="0"/>
            <a:endParaRPr lang="sv-SE"/>
          </a:p>
        </p:txBody>
      </p:sp>
      <p:sp>
        <p:nvSpPr>
          <p:cNvPr id="4" name="Platshållare för bildnummer 3">
            <a:extLst>
              <a:ext uri="{FF2B5EF4-FFF2-40B4-BE49-F238E27FC236}">
                <a16:creationId xmlns:a16="http://schemas.microsoft.com/office/drawing/2014/main" id="{4A7B8641-3D04-C99D-F02C-AAEB5652CD3B}"/>
              </a:ext>
            </a:extLst>
          </p:cNvPr>
          <p:cNvSpPr>
            <a:spLocks noGrp="1"/>
          </p:cNvSpPr>
          <p:nvPr>
            <p:ph type="sldNum" sz="quarter" idx="5"/>
          </p:nvPr>
        </p:nvSpPr>
        <p:spPr/>
        <p:txBody>
          <a:bodyPr rtlCol="0"/>
          <a:lstStyle/>
          <a:p>
            <a:pPr rtl="0"/>
            <a:fld id="{D0E07AD8-B183-4E25-B2A7-CD3B44393105}" type="slidenum">
              <a:rPr lang="sv-SE" smtClean="0"/>
              <a:t>5</a:t>
            </a:fld>
            <a:endParaRPr lang="sv-SE"/>
          </a:p>
        </p:txBody>
      </p:sp>
    </p:spTree>
    <p:extLst>
      <p:ext uri="{BB962C8B-B14F-4D97-AF65-F5344CB8AC3E}">
        <p14:creationId xmlns:p14="http://schemas.microsoft.com/office/powerpoint/2010/main" val="87981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rtl="0"/>
            <a:endParaRPr lang="sv-SE"/>
          </a:p>
        </p:txBody>
      </p:sp>
      <p:sp>
        <p:nvSpPr>
          <p:cNvPr id="4" name="Platshållare för bildnummer 3"/>
          <p:cNvSpPr>
            <a:spLocks noGrp="1"/>
          </p:cNvSpPr>
          <p:nvPr>
            <p:ph type="sldNum" sz="quarter" idx="5"/>
          </p:nvPr>
        </p:nvSpPr>
        <p:spPr/>
        <p:txBody>
          <a:bodyPr rtlCol="0"/>
          <a:lstStyle/>
          <a:p>
            <a:pPr rtl="0"/>
            <a:fld id="{D0E07AD8-B183-4E25-B2A7-CD3B44393105}" type="slidenum">
              <a:rPr lang="sv-SE" smtClean="0"/>
              <a:t>6</a:t>
            </a:fld>
            <a:endParaRPr lang="sv-SE"/>
          </a:p>
        </p:txBody>
      </p:sp>
    </p:spTree>
    <p:extLst>
      <p:ext uri="{BB962C8B-B14F-4D97-AF65-F5344CB8AC3E}">
        <p14:creationId xmlns:p14="http://schemas.microsoft.com/office/powerpoint/2010/main" val="145193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3" name="Rubrik 6">
            <a:extLst>
              <a:ext uri="{FF2B5EF4-FFF2-40B4-BE49-F238E27FC236}">
                <a16:creationId xmlns:a16="http://schemas.microsoft.com/office/drawing/2014/main" id="{28487DA5-DCB7-4474-BDCE-999DB4109260}"/>
              </a:ext>
            </a:extLst>
          </p:cNvPr>
          <p:cNvSpPr>
            <a:spLocks noGrp="1"/>
          </p:cNvSpPr>
          <p:nvPr>
            <p:ph type="ctrTitle"/>
          </p:nvPr>
        </p:nvSpPr>
        <p:spPr>
          <a:xfrm>
            <a:off x="6311900" y="448056"/>
            <a:ext cx="5428996" cy="3401568"/>
          </a:xfrm>
        </p:spPr>
        <p:txBody>
          <a:bodyPr rtlCol="0">
            <a:normAutofit/>
          </a:bodyPr>
          <a:lstStyle>
            <a:lvl1pPr>
              <a:defRPr sz="5400"/>
            </a:lvl1pPr>
          </a:lstStyle>
          <a:p>
            <a:pPr rtl="0"/>
            <a:r>
              <a:rPr lang="sv-SE" noProof="0"/>
              <a:t>Klicka här för att ändra mall för rubrikformat</a:t>
            </a:r>
          </a:p>
        </p:txBody>
      </p:sp>
      <p:sp>
        <p:nvSpPr>
          <p:cNvPr id="14" name="Underrubrik 7">
            <a:extLst>
              <a:ext uri="{FF2B5EF4-FFF2-40B4-BE49-F238E27FC236}">
                <a16:creationId xmlns:a16="http://schemas.microsoft.com/office/drawing/2014/main" id="{1DA2E4DD-C8F6-49E6-BFFE-999B25D2FCF9}"/>
              </a:ext>
            </a:extLst>
          </p:cNvPr>
          <p:cNvSpPr>
            <a:spLocks noGrp="1"/>
          </p:cNvSpPr>
          <p:nvPr>
            <p:ph type="subTitle" idx="1"/>
          </p:nvPr>
        </p:nvSpPr>
        <p:spPr>
          <a:xfrm>
            <a:off x="6311900" y="4471416"/>
            <a:ext cx="5428996" cy="1481328"/>
          </a:xfrm>
        </p:spPr>
        <p:txBody>
          <a:bodyPr rtlCol="0">
            <a:normAutofit/>
          </a:bodyPr>
          <a:lstStyle>
            <a:lvl1pPr marL="1944" indent="0">
              <a:buNone/>
              <a:defRPr sz="2400"/>
            </a:lvl1pPr>
          </a:lstStyle>
          <a:p>
            <a:pPr rtl="0"/>
            <a:r>
              <a:rPr lang="sv-SE" noProof="0"/>
              <a:t>Klicka här för att ändra mall för underrubrikformat</a:t>
            </a:r>
          </a:p>
        </p:txBody>
      </p:sp>
      <p:cxnSp>
        <p:nvCxnSpPr>
          <p:cNvPr id="16" name="Rak 15">
            <a:extLst>
              <a:ext uri="{FF2B5EF4-FFF2-40B4-BE49-F238E27FC236}">
                <a16:creationId xmlns:a16="http://schemas.microsoft.com/office/drawing/2014/main" id="{13BBFE51-2F86-4B2A-8F7F-78DCD52EB59E}"/>
              </a:ext>
              <a:ext uri="{C183D7F6-B498-43B3-948B-1728B52AA6E4}">
                <adec:decorative xmlns:adec="http://schemas.microsoft.com/office/drawing/2017/decorative" val="1"/>
              </a:ext>
            </a:extLst>
          </p:cNvPr>
          <p:cNvCxnSpPr>
            <a:cxnSpLocks/>
          </p:cNvCxnSpPr>
          <p:nvPr userDrawn="1"/>
        </p:nvCxnSpPr>
        <p:spPr>
          <a:xfrm>
            <a:off x="6318321" y="4122000"/>
            <a:ext cx="544709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latshållare för bild 4">
            <a:extLst>
              <a:ext uri="{FF2B5EF4-FFF2-40B4-BE49-F238E27FC236}">
                <a16:creationId xmlns:a16="http://schemas.microsoft.com/office/drawing/2014/main" id="{B27F6338-E81A-4E7B-8135-E97EE9502CCD}"/>
              </a:ext>
            </a:extLst>
          </p:cNvPr>
          <p:cNvSpPr>
            <a:spLocks noGrp="1"/>
          </p:cNvSpPr>
          <p:nvPr>
            <p:ph type="pic" sz="quarter" idx="10" hasCustomPrompt="1"/>
          </p:nvPr>
        </p:nvSpPr>
        <p:spPr>
          <a:xfrm>
            <a:off x="450850" y="447675"/>
            <a:ext cx="5429250" cy="5545138"/>
          </a:xfrm>
        </p:spPr>
        <p:txBody>
          <a:bodyPr rtlCol="0"/>
          <a:lstStyle>
            <a:lvl1pPr marL="1944" indent="0" algn="ctr">
              <a:buNone/>
              <a:defRPr/>
            </a:lvl1pPr>
          </a:lstStyle>
          <a:p>
            <a:pPr rtl="0"/>
            <a:r>
              <a:rPr lang="sv-SE" noProof="0"/>
              <a:t>Infoga fotot här</a:t>
            </a:r>
          </a:p>
        </p:txBody>
      </p:sp>
    </p:spTree>
    <p:extLst>
      <p:ext uri="{BB962C8B-B14F-4D97-AF65-F5344CB8AC3E}">
        <p14:creationId xmlns:p14="http://schemas.microsoft.com/office/powerpoint/2010/main" val="166439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lumn för innehåll 2">
    <p:spTree>
      <p:nvGrpSpPr>
        <p:cNvPr id="1" name=""/>
        <p:cNvGrpSpPr/>
        <p:nvPr/>
      </p:nvGrpSpPr>
      <p:grpSpPr>
        <a:xfrm>
          <a:off x="0" y="0"/>
          <a:ext cx="0" cy="0"/>
          <a:chOff x="0" y="0"/>
          <a:chExt cx="0" cy="0"/>
        </a:xfrm>
      </p:grpSpPr>
      <p:cxnSp>
        <p:nvCxnSpPr>
          <p:cNvPr id="4" name="Rak 3">
            <a:extLst>
              <a:ext uri="{FF2B5EF4-FFF2-40B4-BE49-F238E27FC236}">
                <a16:creationId xmlns:a16="http://schemas.microsoft.com/office/drawing/2014/main" id="{1B910F38-F46F-4019-9892-577986F9591C}"/>
              </a:ext>
              <a:ext uri="{C183D7F6-B498-43B3-948B-1728B52AA6E4}">
                <adec:decorative xmlns:adec="http://schemas.microsoft.com/office/drawing/2017/decorative" val="1"/>
              </a:ext>
            </a:extLst>
          </p:cNvPr>
          <p:cNvCxnSpPr>
            <a:cxnSpLocks/>
          </p:cNvCxnSpPr>
          <p:nvPr userDrawn="1"/>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ubrik 1">
            <a:extLst>
              <a:ext uri="{FF2B5EF4-FFF2-40B4-BE49-F238E27FC236}">
                <a16:creationId xmlns:a16="http://schemas.microsoft.com/office/drawing/2014/main" id="{3A88BA19-45C7-493D-8685-D06EBEFD2DBC}"/>
              </a:ext>
            </a:extLst>
          </p:cNvPr>
          <p:cNvSpPr>
            <a:spLocks noGrp="1"/>
          </p:cNvSpPr>
          <p:nvPr>
            <p:ph type="title" hasCustomPrompt="1"/>
          </p:nvPr>
        </p:nvSpPr>
        <p:spPr>
          <a:xfrm>
            <a:off x="448798" y="380872"/>
            <a:ext cx="11300290" cy="1026572"/>
          </a:xfrm>
        </p:spPr>
        <p:txBody>
          <a:bodyPr rtlCol="0" anchor="ctr">
            <a:normAutofit/>
          </a:bodyPr>
          <a:lstStyle>
            <a:lvl1pPr>
              <a:spcBef>
                <a:spcPts val="1000"/>
              </a:spcBef>
              <a:defRPr sz="4400">
                <a:solidFill>
                  <a:schemeClr val="tx1"/>
                </a:solidFill>
              </a:defRPr>
            </a:lvl1pPr>
          </a:lstStyle>
          <a:p>
            <a:pPr rtl="0"/>
            <a:r>
              <a:rPr lang="sv-SE" noProof="0"/>
              <a:t>Klicka här för att lägga till en rubrik</a:t>
            </a:r>
          </a:p>
        </p:txBody>
      </p:sp>
      <p:sp>
        <p:nvSpPr>
          <p:cNvPr id="11" name="Platshållare för text 10">
            <a:extLst>
              <a:ext uri="{FF2B5EF4-FFF2-40B4-BE49-F238E27FC236}">
                <a16:creationId xmlns:a16="http://schemas.microsoft.com/office/drawing/2014/main" id="{D0F824DF-992F-4E18-9BC2-56F1D60AF53B}"/>
              </a:ext>
            </a:extLst>
          </p:cNvPr>
          <p:cNvSpPr>
            <a:spLocks noGrp="1"/>
          </p:cNvSpPr>
          <p:nvPr>
            <p:ph type="body" sz="quarter" idx="10" hasCustomPrompt="1"/>
          </p:nvPr>
        </p:nvSpPr>
        <p:spPr>
          <a:xfrm>
            <a:off x="1289837" y="1941031"/>
            <a:ext cx="4632053" cy="869888"/>
          </a:xfrm>
        </p:spPr>
        <p:txBody>
          <a:bodyPr rtlCol="0">
            <a:normAutofit/>
          </a:bodyPr>
          <a:lstStyle>
            <a:lvl1pPr marL="1944" indent="0">
              <a:buNone/>
              <a:defRPr sz="2400">
                <a:solidFill>
                  <a:schemeClr val="accent1"/>
                </a:solidFill>
                <a:latin typeface="+mj-lt"/>
              </a:defRPr>
            </a:lvl1pPr>
          </a:lstStyle>
          <a:p>
            <a:pPr lvl="0" rtl="0"/>
            <a:r>
              <a:rPr lang="sv-SE" noProof="0"/>
              <a:t>Klicka för att infoga underrubrik</a:t>
            </a:r>
          </a:p>
        </p:txBody>
      </p:sp>
      <p:sp>
        <p:nvSpPr>
          <p:cNvPr id="13" name="Platshållare för text 12">
            <a:extLst>
              <a:ext uri="{FF2B5EF4-FFF2-40B4-BE49-F238E27FC236}">
                <a16:creationId xmlns:a16="http://schemas.microsoft.com/office/drawing/2014/main" id="{CA14A543-CB0B-4FE3-82CE-0C8B0F6F6DD6}"/>
              </a:ext>
            </a:extLst>
          </p:cNvPr>
          <p:cNvSpPr>
            <a:spLocks noGrp="1"/>
          </p:cNvSpPr>
          <p:nvPr>
            <p:ph type="body" sz="quarter" idx="11" hasCustomPrompt="1"/>
          </p:nvPr>
        </p:nvSpPr>
        <p:spPr>
          <a:xfrm>
            <a:off x="1287987" y="2837529"/>
            <a:ext cx="4633419" cy="2547938"/>
          </a:xfrm>
        </p:spPr>
        <p:txBody>
          <a:bodyPr rtlCol="0"/>
          <a:lstStyle>
            <a:lvl1pPr>
              <a:lnSpc>
                <a:spcPct val="100000"/>
              </a:lnSpc>
              <a:buClr>
                <a:schemeClr val="tx2"/>
              </a:buClr>
              <a:defRPr>
                <a:solidFill>
                  <a:schemeClr val="tx2">
                    <a:alpha val="46000"/>
                  </a:schemeClr>
                </a:solidFill>
              </a:defRPr>
            </a:lvl1pPr>
          </a:lstStyle>
          <a:p>
            <a:pPr lvl="0" rtl="0"/>
            <a:r>
              <a:rPr lang="sv-SE" noProof="0"/>
              <a:t>Klicka här för att lägga till text</a:t>
            </a:r>
          </a:p>
        </p:txBody>
      </p:sp>
      <p:sp>
        <p:nvSpPr>
          <p:cNvPr id="18" name="Platshållare för text 10">
            <a:extLst>
              <a:ext uri="{FF2B5EF4-FFF2-40B4-BE49-F238E27FC236}">
                <a16:creationId xmlns:a16="http://schemas.microsoft.com/office/drawing/2014/main" id="{B6B6DB95-B3AD-4954-8725-DCAA8F716A99}"/>
              </a:ext>
            </a:extLst>
          </p:cNvPr>
          <p:cNvSpPr>
            <a:spLocks noGrp="1"/>
          </p:cNvSpPr>
          <p:nvPr>
            <p:ph type="body" sz="quarter" idx="12" hasCustomPrompt="1"/>
          </p:nvPr>
        </p:nvSpPr>
        <p:spPr>
          <a:xfrm>
            <a:off x="6262812" y="1941031"/>
            <a:ext cx="4632053" cy="869888"/>
          </a:xfrm>
        </p:spPr>
        <p:txBody>
          <a:bodyPr rtlCol="0">
            <a:normAutofit/>
          </a:bodyPr>
          <a:lstStyle>
            <a:lvl1pPr marL="1944" indent="0">
              <a:buNone/>
              <a:defRPr sz="2400">
                <a:solidFill>
                  <a:schemeClr val="accent1"/>
                </a:solidFill>
                <a:latin typeface="+mj-lt"/>
              </a:defRPr>
            </a:lvl1pPr>
          </a:lstStyle>
          <a:p>
            <a:pPr lvl="0" rtl="0"/>
            <a:r>
              <a:rPr lang="sv-SE" noProof="0"/>
              <a:t>Klicka för att infoga underrubrik</a:t>
            </a:r>
          </a:p>
        </p:txBody>
      </p:sp>
      <p:sp>
        <p:nvSpPr>
          <p:cNvPr id="19" name="Platshållare för text 12">
            <a:extLst>
              <a:ext uri="{FF2B5EF4-FFF2-40B4-BE49-F238E27FC236}">
                <a16:creationId xmlns:a16="http://schemas.microsoft.com/office/drawing/2014/main" id="{EBF18AD6-49AE-45E3-AFDB-53684AB6EC28}"/>
              </a:ext>
            </a:extLst>
          </p:cNvPr>
          <p:cNvSpPr>
            <a:spLocks noGrp="1"/>
          </p:cNvSpPr>
          <p:nvPr>
            <p:ph type="body" sz="quarter" idx="13" hasCustomPrompt="1"/>
          </p:nvPr>
        </p:nvSpPr>
        <p:spPr>
          <a:xfrm>
            <a:off x="6260962" y="2837529"/>
            <a:ext cx="4633419" cy="2547938"/>
          </a:xfrm>
        </p:spPr>
        <p:txBody>
          <a:bodyPr rtlCol="0"/>
          <a:lstStyle>
            <a:lvl1pPr>
              <a:lnSpc>
                <a:spcPct val="100000"/>
              </a:lnSpc>
              <a:buClr>
                <a:schemeClr val="tx2"/>
              </a:buClr>
              <a:defRPr>
                <a:solidFill>
                  <a:schemeClr val="tx2">
                    <a:alpha val="46000"/>
                  </a:schemeClr>
                </a:solidFill>
              </a:defRPr>
            </a:lvl1pPr>
          </a:lstStyle>
          <a:p>
            <a:pPr lvl="0" rtl="0"/>
            <a:r>
              <a:rPr lang="sv-SE" noProof="0"/>
              <a:t>Klicka här för att lägga till text</a:t>
            </a:r>
          </a:p>
        </p:txBody>
      </p:sp>
      <p:sp>
        <p:nvSpPr>
          <p:cNvPr id="7" name="Platshållare för datum 5">
            <a:extLst>
              <a:ext uri="{FF2B5EF4-FFF2-40B4-BE49-F238E27FC236}">
                <a16:creationId xmlns:a16="http://schemas.microsoft.com/office/drawing/2014/main" id="{AD8C32FD-06A2-49E2-A54A-FB7C7AFFE2F2}"/>
              </a:ext>
            </a:extLst>
          </p:cNvPr>
          <p:cNvSpPr>
            <a:spLocks noGrp="1"/>
          </p:cNvSpPr>
          <p:nvPr>
            <p:ph type="dt" sz="half" idx="2"/>
          </p:nvPr>
        </p:nvSpPr>
        <p:spPr>
          <a:xfrm>
            <a:off x="442912" y="6152968"/>
            <a:ext cx="3457576" cy="502920"/>
          </a:xfrm>
        </p:spPr>
        <p:txBody>
          <a:bodyPr rtlCol="0"/>
          <a:lstStyle>
            <a:lvl1pPr>
              <a:defRPr/>
            </a:lvl1pPr>
          </a:lstStyle>
          <a:p>
            <a:pPr rtl="0"/>
            <a:r>
              <a:rPr lang="sv-SE" noProof="0"/>
              <a:t>2/2/20XX</a:t>
            </a:r>
          </a:p>
        </p:txBody>
      </p:sp>
      <p:sp>
        <p:nvSpPr>
          <p:cNvPr id="8" name="Platshållare för sidfot 3">
            <a:extLst>
              <a:ext uri="{FF2B5EF4-FFF2-40B4-BE49-F238E27FC236}">
                <a16:creationId xmlns:a16="http://schemas.microsoft.com/office/drawing/2014/main" id="{7D13BE1A-DE3C-489C-A627-116679A00B86}"/>
              </a:ext>
            </a:extLst>
          </p:cNvPr>
          <p:cNvSpPr>
            <a:spLocks noGrp="1"/>
          </p:cNvSpPr>
          <p:nvPr>
            <p:ph type="ftr" sz="quarter" idx="3"/>
          </p:nvPr>
        </p:nvSpPr>
        <p:spPr>
          <a:xfrm>
            <a:off x="4370832" y="6153912"/>
            <a:ext cx="5397056" cy="502920"/>
          </a:xfrm>
        </p:spPr>
        <p:txBody>
          <a:bodyPr rtlCol="0"/>
          <a:lstStyle/>
          <a:p>
            <a:pPr rtl="0"/>
            <a:r>
              <a:rPr lang="sv-SE" spc="200" noProof="0"/>
              <a:t>PRESENTATIONENS RUBRIK</a:t>
            </a:r>
          </a:p>
        </p:txBody>
      </p:sp>
      <p:sp>
        <p:nvSpPr>
          <p:cNvPr id="14" name="Platshållare för bildnummer 11">
            <a:extLst>
              <a:ext uri="{FF2B5EF4-FFF2-40B4-BE49-F238E27FC236}">
                <a16:creationId xmlns:a16="http://schemas.microsoft.com/office/drawing/2014/main" id="{CE15B7AC-26DD-48DA-88A0-A231BF5D1E44}"/>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280328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umn för innehåll 3">
    <p:spTree>
      <p:nvGrpSpPr>
        <p:cNvPr id="1" name=""/>
        <p:cNvGrpSpPr/>
        <p:nvPr/>
      </p:nvGrpSpPr>
      <p:grpSpPr>
        <a:xfrm>
          <a:off x="0" y="0"/>
          <a:ext cx="0" cy="0"/>
          <a:chOff x="0" y="0"/>
          <a:chExt cx="0" cy="0"/>
        </a:xfrm>
      </p:grpSpPr>
      <p:cxnSp>
        <p:nvCxnSpPr>
          <p:cNvPr id="2" name="Rak 1">
            <a:extLst>
              <a:ext uri="{FF2B5EF4-FFF2-40B4-BE49-F238E27FC236}">
                <a16:creationId xmlns:a16="http://schemas.microsoft.com/office/drawing/2014/main" id="{AE78D948-F2B9-4EE0-B830-36F103C218D5}"/>
              </a:ext>
              <a:ext uri="{C183D7F6-B498-43B3-948B-1728B52AA6E4}">
                <adec:decorative xmlns:adec="http://schemas.microsoft.com/office/drawing/2017/decorative" val="1"/>
              </a:ext>
            </a:extLst>
          </p:cNvPr>
          <p:cNvCxnSpPr>
            <a:cxnSpLocks/>
          </p:cNvCxnSpPr>
          <p:nvPr userDrawn="1"/>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66B9A2D2-0473-4F46-BFCE-D626532960A5}"/>
              </a:ext>
            </a:extLst>
          </p:cNvPr>
          <p:cNvSpPr>
            <a:spLocks noGrp="1"/>
          </p:cNvSpPr>
          <p:nvPr>
            <p:ph type="title" hasCustomPrompt="1"/>
          </p:nvPr>
        </p:nvSpPr>
        <p:spPr>
          <a:xfrm>
            <a:off x="456170" y="368717"/>
            <a:ext cx="11300400" cy="1026572"/>
          </a:xfrm>
        </p:spPr>
        <p:txBody>
          <a:bodyPr rtlCol="0" anchor="ctr">
            <a:normAutofit/>
          </a:bodyPr>
          <a:lstStyle>
            <a:lvl1pPr>
              <a:spcBef>
                <a:spcPts val="1000"/>
              </a:spcBef>
              <a:defRPr sz="4400">
                <a:solidFill>
                  <a:schemeClr val="tx1"/>
                </a:solidFill>
              </a:defRPr>
            </a:lvl1pPr>
          </a:lstStyle>
          <a:p>
            <a:pPr rtl="0"/>
            <a:r>
              <a:rPr lang="sv-SE" noProof="0"/>
              <a:t>Klicka här för att lägga till en rubrik</a:t>
            </a:r>
          </a:p>
        </p:txBody>
      </p:sp>
      <p:sp>
        <p:nvSpPr>
          <p:cNvPr id="6" name="Platshållare för text 10">
            <a:extLst>
              <a:ext uri="{FF2B5EF4-FFF2-40B4-BE49-F238E27FC236}">
                <a16:creationId xmlns:a16="http://schemas.microsoft.com/office/drawing/2014/main" id="{C7203DC6-5779-4D18-8EDA-B417CE1CC346}"/>
              </a:ext>
            </a:extLst>
          </p:cNvPr>
          <p:cNvSpPr>
            <a:spLocks noGrp="1"/>
          </p:cNvSpPr>
          <p:nvPr>
            <p:ph type="body" sz="quarter" idx="10" hasCustomPrompt="1"/>
          </p:nvPr>
        </p:nvSpPr>
        <p:spPr>
          <a:xfrm>
            <a:off x="451850" y="1941031"/>
            <a:ext cx="3456556" cy="869888"/>
          </a:xfrm>
        </p:spPr>
        <p:txBody>
          <a:bodyPr rtlCol="0">
            <a:normAutofit/>
          </a:bodyPr>
          <a:lstStyle>
            <a:lvl1pPr marL="1944" indent="0">
              <a:buNone/>
              <a:defRPr sz="2400">
                <a:solidFill>
                  <a:schemeClr val="accent1"/>
                </a:solidFill>
                <a:latin typeface="+mj-lt"/>
              </a:defRPr>
            </a:lvl1pPr>
          </a:lstStyle>
          <a:p>
            <a:pPr lvl="0" rtl="0"/>
            <a:r>
              <a:rPr lang="sv-SE" noProof="0"/>
              <a:t>Klicka för att infoga underrubrik</a:t>
            </a:r>
          </a:p>
        </p:txBody>
      </p:sp>
      <p:sp>
        <p:nvSpPr>
          <p:cNvPr id="7" name="Platshållare för text 12">
            <a:extLst>
              <a:ext uri="{FF2B5EF4-FFF2-40B4-BE49-F238E27FC236}">
                <a16:creationId xmlns:a16="http://schemas.microsoft.com/office/drawing/2014/main" id="{65286B5D-8C3D-49BC-A56B-54C3D0FBC782}"/>
              </a:ext>
            </a:extLst>
          </p:cNvPr>
          <p:cNvSpPr>
            <a:spLocks noGrp="1"/>
          </p:cNvSpPr>
          <p:nvPr>
            <p:ph type="body" sz="quarter" idx="11" hasCustomPrompt="1"/>
          </p:nvPr>
        </p:nvSpPr>
        <p:spPr>
          <a:xfrm>
            <a:off x="450000" y="2837528"/>
            <a:ext cx="3457576" cy="2986221"/>
          </a:xfrm>
        </p:spPr>
        <p:txBody>
          <a:bodyPr rtlCol="0"/>
          <a:lstStyle>
            <a:lvl1pPr marL="457200" indent="-457200">
              <a:lnSpc>
                <a:spcPct val="110000"/>
              </a:lnSpc>
              <a:buClr>
                <a:schemeClr val="tx2"/>
              </a:buClr>
              <a:defRPr>
                <a:solidFill>
                  <a:schemeClr val="tx2">
                    <a:alpha val="46000"/>
                  </a:schemeClr>
                </a:solidFill>
              </a:defRPr>
            </a:lvl1pPr>
          </a:lstStyle>
          <a:p>
            <a:pPr lvl="0" rtl="0"/>
            <a:r>
              <a:rPr lang="sv-SE" noProof="0"/>
              <a:t>Klicka här för att lägga till text</a:t>
            </a:r>
          </a:p>
        </p:txBody>
      </p:sp>
      <p:sp>
        <p:nvSpPr>
          <p:cNvPr id="15" name="Platshållare för text 10">
            <a:extLst>
              <a:ext uri="{FF2B5EF4-FFF2-40B4-BE49-F238E27FC236}">
                <a16:creationId xmlns:a16="http://schemas.microsoft.com/office/drawing/2014/main" id="{9C8FA9F2-E665-4A1C-AB30-847F4A2000E9}"/>
              </a:ext>
            </a:extLst>
          </p:cNvPr>
          <p:cNvSpPr>
            <a:spLocks noGrp="1"/>
          </p:cNvSpPr>
          <p:nvPr>
            <p:ph type="body" sz="quarter" idx="15" hasCustomPrompt="1"/>
          </p:nvPr>
        </p:nvSpPr>
        <p:spPr>
          <a:xfrm>
            <a:off x="4364947" y="1941031"/>
            <a:ext cx="3456556" cy="869888"/>
          </a:xfrm>
        </p:spPr>
        <p:txBody>
          <a:bodyPr rtlCol="0">
            <a:normAutofit/>
          </a:bodyPr>
          <a:lstStyle>
            <a:lvl1pPr marL="1944" indent="0">
              <a:buNone/>
              <a:defRPr sz="2400">
                <a:solidFill>
                  <a:schemeClr val="accent1"/>
                </a:solidFill>
                <a:latin typeface="+mj-lt"/>
              </a:defRPr>
            </a:lvl1pPr>
          </a:lstStyle>
          <a:p>
            <a:pPr lvl="0" rtl="0"/>
            <a:r>
              <a:rPr lang="sv-SE" noProof="0"/>
              <a:t>Klicka för att infoga underrubrik</a:t>
            </a:r>
          </a:p>
        </p:txBody>
      </p:sp>
      <p:sp>
        <p:nvSpPr>
          <p:cNvPr id="16" name="Platshållare för text 12">
            <a:extLst>
              <a:ext uri="{FF2B5EF4-FFF2-40B4-BE49-F238E27FC236}">
                <a16:creationId xmlns:a16="http://schemas.microsoft.com/office/drawing/2014/main" id="{3C54263D-50A7-43A8-A3BC-BE063187A830}"/>
              </a:ext>
            </a:extLst>
          </p:cNvPr>
          <p:cNvSpPr>
            <a:spLocks noGrp="1"/>
          </p:cNvSpPr>
          <p:nvPr>
            <p:ph type="body" sz="quarter" idx="16" hasCustomPrompt="1"/>
          </p:nvPr>
        </p:nvSpPr>
        <p:spPr>
          <a:xfrm>
            <a:off x="4363097" y="2837528"/>
            <a:ext cx="3457576" cy="2986221"/>
          </a:xfrm>
        </p:spPr>
        <p:txBody>
          <a:bodyPr rtlCol="0"/>
          <a:lstStyle>
            <a:lvl1pPr marL="457200" indent="-457200">
              <a:lnSpc>
                <a:spcPct val="110000"/>
              </a:lnSpc>
              <a:buClr>
                <a:schemeClr val="tx2"/>
              </a:buClr>
              <a:defRPr>
                <a:solidFill>
                  <a:schemeClr val="tx2">
                    <a:alpha val="46000"/>
                  </a:schemeClr>
                </a:solidFill>
              </a:defRPr>
            </a:lvl1pPr>
          </a:lstStyle>
          <a:p>
            <a:pPr lvl="0" rtl="0"/>
            <a:r>
              <a:rPr lang="sv-SE" noProof="0"/>
              <a:t>Klicka här för att lägga till text</a:t>
            </a:r>
          </a:p>
        </p:txBody>
      </p:sp>
      <p:sp>
        <p:nvSpPr>
          <p:cNvPr id="17" name="Platshållare för text 10">
            <a:extLst>
              <a:ext uri="{FF2B5EF4-FFF2-40B4-BE49-F238E27FC236}">
                <a16:creationId xmlns:a16="http://schemas.microsoft.com/office/drawing/2014/main" id="{6DD25081-6CEB-4E5B-A7E5-8100DE67323D}"/>
              </a:ext>
            </a:extLst>
          </p:cNvPr>
          <p:cNvSpPr>
            <a:spLocks noGrp="1"/>
          </p:cNvSpPr>
          <p:nvPr>
            <p:ph type="body" sz="quarter" idx="17" hasCustomPrompt="1"/>
          </p:nvPr>
        </p:nvSpPr>
        <p:spPr>
          <a:xfrm>
            <a:off x="8283594" y="1939364"/>
            <a:ext cx="3456556" cy="869888"/>
          </a:xfrm>
        </p:spPr>
        <p:txBody>
          <a:bodyPr rtlCol="0">
            <a:normAutofit/>
          </a:bodyPr>
          <a:lstStyle>
            <a:lvl1pPr marL="1944" indent="0">
              <a:buNone/>
              <a:defRPr sz="2400">
                <a:solidFill>
                  <a:schemeClr val="accent1"/>
                </a:solidFill>
                <a:latin typeface="+mj-lt"/>
              </a:defRPr>
            </a:lvl1pPr>
          </a:lstStyle>
          <a:p>
            <a:pPr lvl="0" rtl="0"/>
            <a:r>
              <a:rPr lang="sv-SE" noProof="0"/>
              <a:t>Klicka för att infoga underrubrik</a:t>
            </a:r>
          </a:p>
        </p:txBody>
      </p:sp>
      <p:sp>
        <p:nvSpPr>
          <p:cNvPr id="18" name="Platshållare för text 12">
            <a:extLst>
              <a:ext uri="{FF2B5EF4-FFF2-40B4-BE49-F238E27FC236}">
                <a16:creationId xmlns:a16="http://schemas.microsoft.com/office/drawing/2014/main" id="{B40E43BE-19E7-4C92-A02A-A747188A1130}"/>
              </a:ext>
            </a:extLst>
          </p:cNvPr>
          <p:cNvSpPr>
            <a:spLocks noGrp="1"/>
          </p:cNvSpPr>
          <p:nvPr>
            <p:ph type="body" sz="quarter" idx="18" hasCustomPrompt="1"/>
          </p:nvPr>
        </p:nvSpPr>
        <p:spPr>
          <a:xfrm>
            <a:off x="8282764" y="2835861"/>
            <a:ext cx="3456556" cy="2986221"/>
          </a:xfrm>
        </p:spPr>
        <p:txBody>
          <a:bodyPr rtlCol="0"/>
          <a:lstStyle>
            <a:lvl1pPr marL="457200" indent="-457200">
              <a:lnSpc>
                <a:spcPct val="110000"/>
              </a:lnSpc>
              <a:buClr>
                <a:schemeClr val="tx2"/>
              </a:buClr>
              <a:defRPr>
                <a:solidFill>
                  <a:schemeClr val="tx2">
                    <a:alpha val="46000"/>
                  </a:schemeClr>
                </a:solidFill>
              </a:defRPr>
            </a:lvl1pPr>
          </a:lstStyle>
          <a:p>
            <a:pPr lvl="0" rtl="0"/>
            <a:r>
              <a:rPr lang="sv-SE" noProof="0"/>
              <a:t>Klicka här för att lägga till text</a:t>
            </a:r>
          </a:p>
        </p:txBody>
      </p:sp>
      <p:sp>
        <p:nvSpPr>
          <p:cNvPr id="3" name="Platshållare för datum 5">
            <a:extLst>
              <a:ext uri="{FF2B5EF4-FFF2-40B4-BE49-F238E27FC236}">
                <a16:creationId xmlns:a16="http://schemas.microsoft.com/office/drawing/2014/main" id="{0364CC8C-A596-4C30-BE97-FF78E042451D}"/>
              </a:ext>
            </a:extLst>
          </p:cNvPr>
          <p:cNvSpPr>
            <a:spLocks noGrp="1"/>
          </p:cNvSpPr>
          <p:nvPr>
            <p:ph type="dt" sz="half" idx="2"/>
          </p:nvPr>
        </p:nvSpPr>
        <p:spPr>
          <a:xfrm>
            <a:off x="442912" y="6152968"/>
            <a:ext cx="3457576" cy="502920"/>
          </a:xfrm>
        </p:spPr>
        <p:txBody>
          <a:bodyPr rtlCol="0"/>
          <a:lstStyle>
            <a:lvl1pPr>
              <a:defRPr/>
            </a:lvl1pPr>
          </a:lstStyle>
          <a:p>
            <a:pPr rtl="0"/>
            <a:r>
              <a:rPr lang="sv-SE" noProof="0"/>
              <a:t>2/2/20XX</a:t>
            </a:r>
          </a:p>
        </p:txBody>
      </p:sp>
      <p:sp>
        <p:nvSpPr>
          <p:cNvPr id="4" name="Platshållare för sidfot 3">
            <a:extLst>
              <a:ext uri="{FF2B5EF4-FFF2-40B4-BE49-F238E27FC236}">
                <a16:creationId xmlns:a16="http://schemas.microsoft.com/office/drawing/2014/main" id="{716E94F2-5327-4ECE-B9D6-26CA834459B1}"/>
              </a:ext>
            </a:extLst>
          </p:cNvPr>
          <p:cNvSpPr>
            <a:spLocks noGrp="1"/>
          </p:cNvSpPr>
          <p:nvPr>
            <p:ph type="ftr" sz="quarter" idx="3"/>
          </p:nvPr>
        </p:nvSpPr>
        <p:spPr>
          <a:xfrm>
            <a:off x="4370832" y="6153912"/>
            <a:ext cx="5397056" cy="502920"/>
          </a:xfrm>
        </p:spPr>
        <p:txBody>
          <a:bodyPr rtlCol="0"/>
          <a:lstStyle/>
          <a:p>
            <a:pPr rtl="0"/>
            <a:r>
              <a:rPr lang="sv-SE" spc="200" noProof="0"/>
              <a:t>PRESENTATIONENS RUBRIK</a:t>
            </a:r>
          </a:p>
        </p:txBody>
      </p:sp>
      <p:sp>
        <p:nvSpPr>
          <p:cNvPr id="14" name="Platshållare för bildnummer 11">
            <a:extLst>
              <a:ext uri="{FF2B5EF4-FFF2-40B4-BE49-F238E27FC236}">
                <a16:creationId xmlns:a16="http://schemas.microsoft.com/office/drawing/2014/main" id="{F9BB08CB-1C70-40D7-A67C-2EF5BFFEF9C3}"/>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278382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cxnSp>
        <p:nvCxnSpPr>
          <p:cNvPr id="5" name="Rak 4">
            <a:extLst>
              <a:ext uri="{FF2B5EF4-FFF2-40B4-BE49-F238E27FC236}">
                <a16:creationId xmlns:a16="http://schemas.microsoft.com/office/drawing/2014/main" id="{1787F79D-9EFD-4F24-B92B-3DEF507C6FC1}"/>
              </a:ext>
              <a:ext uri="{C183D7F6-B498-43B3-948B-1728B52AA6E4}">
                <adec:decorative xmlns:adec="http://schemas.microsoft.com/office/drawing/2017/decorative" val="1"/>
              </a:ext>
            </a:extLst>
          </p:cNvPr>
          <p:cNvCxnSpPr>
            <a:cxnSpLocks/>
          </p:cNvCxnSpPr>
          <p:nvPr userDrawn="1"/>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12758C89-0197-4B72-BA43-2CC4DE73F747}"/>
              </a:ext>
            </a:extLst>
          </p:cNvPr>
          <p:cNvSpPr>
            <a:spLocks noGrp="1"/>
          </p:cNvSpPr>
          <p:nvPr>
            <p:ph type="title" hasCustomPrompt="1"/>
          </p:nvPr>
        </p:nvSpPr>
        <p:spPr>
          <a:xfrm>
            <a:off x="440969" y="647377"/>
            <a:ext cx="11316056" cy="1026572"/>
          </a:xfrm>
        </p:spPr>
        <p:txBody>
          <a:bodyPr rtlCol="0" anchor="ctr">
            <a:normAutofit/>
          </a:bodyPr>
          <a:lstStyle>
            <a:lvl1pPr>
              <a:spcBef>
                <a:spcPts val="1000"/>
              </a:spcBef>
              <a:defRPr sz="4400">
                <a:solidFill>
                  <a:schemeClr val="tx1"/>
                </a:solidFill>
              </a:defRPr>
            </a:lvl1pPr>
          </a:lstStyle>
          <a:p>
            <a:pPr rtl="0"/>
            <a:r>
              <a:rPr lang="sv-SE" noProof="0"/>
              <a:t>Klicka här för att lägga till en rubrik</a:t>
            </a:r>
          </a:p>
        </p:txBody>
      </p:sp>
      <p:sp>
        <p:nvSpPr>
          <p:cNvPr id="16" name="Platshållare för text 13">
            <a:extLst>
              <a:ext uri="{FF2B5EF4-FFF2-40B4-BE49-F238E27FC236}">
                <a16:creationId xmlns:a16="http://schemas.microsoft.com/office/drawing/2014/main" id="{37D2E7B5-A506-45AA-881E-1EF6A0EB07CC}"/>
              </a:ext>
            </a:extLst>
          </p:cNvPr>
          <p:cNvSpPr>
            <a:spLocks noGrp="1"/>
          </p:cNvSpPr>
          <p:nvPr>
            <p:ph type="body" sz="quarter" idx="11" hasCustomPrompt="1"/>
          </p:nvPr>
        </p:nvSpPr>
        <p:spPr>
          <a:xfrm>
            <a:off x="440968" y="1692923"/>
            <a:ext cx="11300287" cy="1001712"/>
          </a:xfrm>
        </p:spPr>
        <p:txBody>
          <a:bodyPr rtlCol="0">
            <a:normAutofit/>
          </a:bodyPr>
          <a:lstStyle>
            <a:lvl1pPr marL="1944" indent="0">
              <a:buNone/>
              <a:defRPr sz="2400" i="0">
                <a:solidFill>
                  <a:schemeClr val="tx1">
                    <a:alpha val="55000"/>
                  </a:schemeClr>
                </a:solidFill>
                <a:latin typeface="+mn-lt"/>
              </a:defRPr>
            </a:lvl1pPr>
          </a:lstStyle>
          <a:p>
            <a:pPr lvl="0" rtl="0"/>
            <a:r>
              <a:rPr lang="sv-SE" noProof="0"/>
              <a:t>Klicka här för att lägga till text</a:t>
            </a:r>
          </a:p>
        </p:txBody>
      </p:sp>
      <p:sp>
        <p:nvSpPr>
          <p:cNvPr id="25" name="Platshållare för bild 17">
            <a:extLst>
              <a:ext uri="{FF2B5EF4-FFF2-40B4-BE49-F238E27FC236}">
                <a16:creationId xmlns:a16="http://schemas.microsoft.com/office/drawing/2014/main" id="{751E77E5-BC2E-4851-A46B-1081DBFEE180}"/>
              </a:ext>
            </a:extLst>
          </p:cNvPr>
          <p:cNvSpPr>
            <a:spLocks noGrp="1"/>
          </p:cNvSpPr>
          <p:nvPr>
            <p:ph type="pic" sz="quarter" idx="12" hasCustomPrompt="1"/>
          </p:nvPr>
        </p:nvSpPr>
        <p:spPr>
          <a:xfrm>
            <a:off x="441325" y="2959100"/>
            <a:ext cx="2698750" cy="2987675"/>
          </a:xfrm>
        </p:spPr>
        <p:txBody>
          <a:bodyPr rtlCol="0"/>
          <a:lstStyle>
            <a:lvl1pPr marL="1944" indent="0" algn="ctr">
              <a:buNone/>
              <a:defRPr/>
            </a:lvl1pPr>
          </a:lstStyle>
          <a:p>
            <a:pPr rtl="0"/>
            <a:r>
              <a:rPr lang="sv-SE" noProof="0"/>
              <a:t>Infoga fotot här</a:t>
            </a:r>
          </a:p>
        </p:txBody>
      </p:sp>
      <p:sp>
        <p:nvSpPr>
          <p:cNvPr id="26" name="Platshållare för bild 19">
            <a:extLst>
              <a:ext uri="{FF2B5EF4-FFF2-40B4-BE49-F238E27FC236}">
                <a16:creationId xmlns:a16="http://schemas.microsoft.com/office/drawing/2014/main" id="{5ADD8D61-5FF6-4FF8-A853-94978CE2BF08}"/>
              </a:ext>
            </a:extLst>
          </p:cNvPr>
          <p:cNvSpPr>
            <a:spLocks noGrp="1"/>
          </p:cNvSpPr>
          <p:nvPr>
            <p:ph type="pic" sz="quarter" idx="13" hasCustomPrompt="1"/>
          </p:nvPr>
        </p:nvSpPr>
        <p:spPr>
          <a:xfrm>
            <a:off x="3319463" y="2959100"/>
            <a:ext cx="2690812" cy="2987675"/>
          </a:xfrm>
        </p:spPr>
        <p:txBody>
          <a:bodyPr rtlCol="0"/>
          <a:lstStyle>
            <a:lvl1pPr marL="1944" indent="0" algn="ctr">
              <a:buNone/>
              <a:defRPr/>
            </a:lvl1pPr>
          </a:lstStyle>
          <a:p>
            <a:pPr rtl="0"/>
            <a:r>
              <a:rPr lang="sv-SE" noProof="0"/>
              <a:t>Infoga fotot här</a:t>
            </a:r>
          </a:p>
        </p:txBody>
      </p:sp>
      <p:sp>
        <p:nvSpPr>
          <p:cNvPr id="27" name="Platshållare för bild 21">
            <a:extLst>
              <a:ext uri="{FF2B5EF4-FFF2-40B4-BE49-F238E27FC236}">
                <a16:creationId xmlns:a16="http://schemas.microsoft.com/office/drawing/2014/main" id="{7217B0CF-D153-4F21-B2F3-3736BFEE8B20}"/>
              </a:ext>
            </a:extLst>
          </p:cNvPr>
          <p:cNvSpPr>
            <a:spLocks noGrp="1"/>
          </p:cNvSpPr>
          <p:nvPr>
            <p:ph type="pic" sz="quarter" idx="14" hasCustomPrompt="1"/>
          </p:nvPr>
        </p:nvSpPr>
        <p:spPr>
          <a:xfrm>
            <a:off x="6189663" y="2959100"/>
            <a:ext cx="2689225" cy="2987675"/>
          </a:xfrm>
        </p:spPr>
        <p:txBody>
          <a:bodyPr rtlCol="0"/>
          <a:lstStyle>
            <a:lvl1pPr marL="1944" indent="0" algn="ctr">
              <a:buNone/>
              <a:defRPr/>
            </a:lvl1pPr>
          </a:lstStyle>
          <a:p>
            <a:pPr rtl="0"/>
            <a:r>
              <a:rPr lang="sv-SE" noProof="0"/>
              <a:t>Infoga fotot här</a:t>
            </a:r>
          </a:p>
        </p:txBody>
      </p:sp>
      <p:sp>
        <p:nvSpPr>
          <p:cNvPr id="28" name="Platshållare för bild 23">
            <a:extLst>
              <a:ext uri="{FF2B5EF4-FFF2-40B4-BE49-F238E27FC236}">
                <a16:creationId xmlns:a16="http://schemas.microsoft.com/office/drawing/2014/main" id="{46C9A6A5-13C0-4A42-B695-F3511DCA96A4}"/>
              </a:ext>
            </a:extLst>
          </p:cNvPr>
          <p:cNvSpPr>
            <a:spLocks noGrp="1"/>
          </p:cNvSpPr>
          <p:nvPr>
            <p:ph type="pic" sz="quarter" idx="15" hasCustomPrompt="1"/>
          </p:nvPr>
        </p:nvSpPr>
        <p:spPr>
          <a:xfrm>
            <a:off x="9058275" y="2959100"/>
            <a:ext cx="2698750" cy="2987675"/>
          </a:xfrm>
        </p:spPr>
        <p:txBody>
          <a:bodyPr rtlCol="0"/>
          <a:lstStyle>
            <a:lvl1pPr marL="1944" indent="0" algn="ctr">
              <a:buNone/>
              <a:defRPr/>
            </a:lvl1pPr>
          </a:lstStyle>
          <a:p>
            <a:pPr rtl="0"/>
            <a:r>
              <a:rPr lang="sv-SE" noProof="0"/>
              <a:t>Infoga fotot här</a:t>
            </a:r>
          </a:p>
        </p:txBody>
      </p:sp>
      <p:sp>
        <p:nvSpPr>
          <p:cNvPr id="10" name="Platshållare för datum 5">
            <a:extLst>
              <a:ext uri="{FF2B5EF4-FFF2-40B4-BE49-F238E27FC236}">
                <a16:creationId xmlns:a16="http://schemas.microsoft.com/office/drawing/2014/main" id="{DD1D6B44-0E3B-4C46-B068-14568BF01DF7}"/>
              </a:ext>
            </a:extLst>
          </p:cNvPr>
          <p:cNvSpPr>
            <a:spLocks noGrp="1"/>
          </p:cNvSpPr>
          <p:nvPr>
            <p:ph type="dt" sz="half" idx="2"/>
          </p:nvPr>
        </p:nvSpPr>
        <p:spPr>
          <a:xfrm>
            <a:off x="442912" y="6152968"/>
            <a:ext cx="3457576" cy="502920"/>
          </a:xfrm>
        </p:spPr>
        <p:txBody>
          <a:bodyPr rtlCol="0"/>
          <a:lstStyle>
            <a:lvl1pPr>
              <a:defRPr/>
            </a:lvl1pPr>
          </a:lstStyle>
          <a:p>
            <a:pPr rtl="0"/>
            <a:r>
              <a:rPr lang="sv-SE" noProof="0"/>
              <a:t>2/2/20XX</a:t>
            </a:r>
          </a:p>
        </p:txBody>
      </p:sp>
      <p:sp>
        <p:nvSpPr>
          <p:cNvPr id="11" name="Platshållare för sidfot 3">
            <a:extLst>
              <a:ext uri="{FF2B5EF4-FFF2-40B4-BE49-F238E27FC236}">
                <a16:creationId xmlns:a16="http://schemas.microsoft.com/office/drawing/2014/main" id="{FB72C5E2-290F-4D02-842B-932296C10DF0}"/>
              </a:ext>
            </a:extLst>
          </p:cNvPr>
          <p:cNvSpPr>
            <a:spLocks noGrp="1"/>
          </p:cNvSpPr>
          <p:nvPr>
            <p:ph type="ftr" sz="quarter" idx="3"/>
          </p:nvPr>
        </p:nvSpPr>
        <p:spPr>
          <a:xfrm>
            <a:off x="4370832" y="6153912"/>
            <a:ext cx="5397056" cy="502920"/>
          </a:xfrm>
        </p:spPr>
        <p:txBody>
          <a:bodyPr rtlCol="0"/>
          <a:lstStyle/>
          <a:p>
            <a:pPr rtl="0"/>
            <a:r>
              <a:rPr lang="sv-SE" spc="200" noProof="0"/>
              <a:t>PRESENTATIONENS RUBRIK</a:t>
            </a:r>
          </a:p>
        </p:txBody>
      </p:sp>
      <p:sp>
        <p:nvSpPr>
          <p:cNvPr id="14" name="Platshållare för bildnummer 11">
            <a:extLst>
              <a:ext uri="{FF2B5EF4-FFF2-40B4-BE49-F238E27FC236}">
                <a16:creationId xmlns:a16="http://schemas.microsoft.com/office/drawing/2014/main" id="{E3152744-4FDB-4426-90C5-B204EE645EFA}"/>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2386323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A21818-E75A-458F-AC5B-0E9A2C76B835}"/>
              </a:ext>
            </a:extLst>
          </p:cNvPr>
          <p:cNvSpPr>
            <a:spLocks noGrp="1"/>
          </p:cNvSpPr>
          <p:nvPr>
            <p:ph type="ctrTitle" hasCustomPrompt="1"/>
          </p:nvPr>
        </p:nvSpPr>
        <p:spPr>
          <a:xfrm>
            <a:off x="448056" y="448056"/>
            <a:ext cx="11292840" cy="3401568"/>
          </a:xfrm>
        </p:spPr>
        <p:txBody>
          <a:bodyPr rtlCol="0" anchor="b">
            <a:normAutofit/>
          </a:bodyPr>
          <a:lstStyle>
            <a:lvl1pPr algn="l">
              <a:defRPr sz="6400">
                <a:solidFill>
                  <a:schemeClr val="tx2"/>
                </a:solidFill>
              </a:defRPr>
            </a:lvl1pPr>
          </a:lstStyle>
          <a:p>
            <a:pPr rtl="0"/>
            <a:r>
              <a:rPr lang="sv-SE" noProof="0"/>
              <a:t>Klicka här för att ändra format</a:t>
            </a:r>
          </a:p>
        </p:txBody>
      </p:sp>
      <p:sp>
        <p:nvSpPr>
          <p:cNvPr id="3" name="Underrubrik 2">
            <a:extLst>
              <a:ext uri="{FF2B5EF4-FFF2-40B4-BE49-F238E27FC236}">
                <a16:creationId xmlns:a16="http://schemas.microsoft.com/office/drawing/2014/main" id="{C6EE64DE-978B-4F95-BB3C-D027D8008748}"/>
              </a:ext>
            </a:extLst>
          </p:cNvPr>
          <p:cNvSpPr>
            <a:spLocks noGrp="1"/>
          </p:cNvSpPr>
          <p:nvPr>
            <p:ph type="subTitle" idx="1" hasCustomPrompt="1"/>
          </p:nvPr>
        </p:nvSpPr>
        <p:spPr>
          <a:xfrm>
            <a:off x="448056" y="4471416"/>
            <a:ext cx="11292840" cy="1481328"/>
          </a:xfrm>
        </p:spPr>
        <p:txBody>
          <a:bodyPr rtlCol="0"/>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noProof="0"/>
              <a:t>Klicka om du vill redigera mall för underrubrikformat</a:t>
            </a:r>
          </a:p>
        </p:txBody>
      </p:sp>
      <p:sp>
        <p:nvSpPr>
          <p:cNvPr id="11" name="Platshållare för datum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rtlCol="0" anchor="ctr" anchorCtr="0">
            <a:normAutofit/>
          </a:bodyPr>
          <a:lstStyle>
            <a:lvl1pPr>
              <a:defRPr sz="900" cap="all" spc="200" baseline="0">
                <a:solidFill>
                  <a:schemeClr val="tx1">
                    <a:alpha val="55000"/>
                  </a:schemeClr>
                </a:solidFill>
              </a:defRPr>
            </a:lvl1pPr>
          </a:lstStyle>
          <a:p>
            <a:pPr rtl="0"/>
            <a:r>
              <a:rPr lang="sv-SE" noProof="0"/>
              <a:t>2/2/20XX</a:t>
            </a:r>
          </a:p>
        </p:txBody>
      </p:sp>
      <p:sp>
        <p:nvSpPr>
          <p:cNvPr id="9" name="Platshållare för sidfot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pPr rtl="0"/>
            <a:r>
              <a:rPr lang="sv-SE" spc="200" noProof="0"/>
              <a:t>PRESENTATIONENS RUBRIK</a:t>
            </a:r>
          </a:p>
        </p:txBody>
      </p:sp>
      <p:sp>
        <p:nvSpPr>
          <p:cNvPr id="7" name="Platshållare för bildnummer 11">
            <a:extLst>
              <a:ext uri="{FF2B5EF4-FFF2-40B4-BE49-F238E27FC236}">
                <a16:creationId xmlns:a16="http://schemas.microsoft.com/office/drawing/2014/main" id="{A7C3E5E6-3D65-419E-9CE7-1BEC4CB37EA2}"/>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3814441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gordning">
    <p:spTree>
      <p:nvGrpSpPr>
        <p:cNvPr id="1" name=""/>
        <p:cNvGrpSpPr/>
        <p:nvPr/>
      </p:nvGrpSpPr>
      <p:grpSpPr>
        <a:xfrm>
          <a:off x="0" y="0"/>
          <a:ext cx="0" cy="0"/>
          <a:chOff x="0" y="0"/>
          <a:chExt cx="0" cy="0"/>
        </a:xfrm>
      </p:grpSpPr>
      <p:cxnSp>
        <p:nvCxnSpPr>
          <p:cNvPr id="6" name="Rak 5">
            <a:extLst>
              <a:ext uri="{FF2B5EF4-FFF2-40B4-BE49-F238E27FC236}">
                <a16:creationId xmlns:a16="http://schemas.microsoft.com/office/drawing/2014/main" id="{80307A1A-4AC6-459C-9531-704CF376725C}"/>
              </a:ext>
              <a:ext uri="{C183D7F6-B498-43B3-948B-1728B52AA6E4}">
                <adec:decorative xmlns:adec="http://schemas.microsoft.com/office/drawing/2017/decorative" val="1"/>
              </a:ext>
            </a:extLst>
          </p:cNvPr>
          <p:cNvCxnSpPr/>
          <p:nvPr userDrawn="1"/>
        </p:nvCxnSpPr>
        <p:spPr>
          <a:xfrm>
            <a:off x="75276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44D2BF6B-AD6F-4BC9-B5A6-BC7741CD0374}"/>
              </a:ext>
            </a:extLst>
          </p:cNvPr>
          <p:cNvSpPr>
            <a:spLocks noGrp="1"/>
          </p:cNvSpPr>
          <p:nvPr>
            <p:ph type="title" hasCustomPrompt="1"/>
          </p:nvPr>
        </p:nvSpPr>
        <p:spPr>
          <a:xfrm>
            <a:off x="447675" y="227011"/>
            <a:ext cx="6860946" cy="2954337"/>
          </a:xfrm>
        </p:spPr>
        <p:txBody>
          <a:bodyPr rtlCol="0">
            <a:normAutofit/>
          </a:bodyPr>
          <a:lstStyle>
            <a:lvl1pPr>
              <a:spcBef>
                <a:spcPts val="1000"/>
              </a:spcBef>
              <a:defRPr sz="4400">
                <a:solidFill>
                  <a:schemeClr val="tx1"/>
                </a:solidFill>
              </a:defRPr>
            </a:lvl1pPr>
          </a:lstStyle>
          <a:p>
            <a:pPr rtl="0"/>
            <a:r>
              <a:rPr lang="sv-SE" noProof="0"/>
              <a:t>Klicka här för att lägga till rubrik</a:t>
            </a:r>
          </a:p>
        </p:txBody>
      </p:sp>
      <p:sp>
        <p:nvSpPr>
          <p:cNvPr id="15" name="Platshållare för bild 11">
            <a:extLst>
              <a:ext uri="{FF2B5EF4-FFF2-40B4-BE49-F238E27FC236}">
                <a16:creationId xmlns:a16="http://schemas.microsoft.com/office/drawing/2014/main" id="{8FB06AF1-CFEB-40E6-A617-E9CA5CF8B66D}"/>
              </a:ext>
            </a:extLst>
          </p:cNvPr>
          <p:cNvSpPr>
            <a:spLocks noGrp="1"/>
          </p:cNvSpPr>
          <p:nvPr>
            <p:ph type="pic" sz="quarter" idx="10" hasCustomPrompt="1"/>
          </p:nvPr>
        </p:nvSpPr>
        <p:spPr>
          <a:xfrm>
            <a:off x="447675" y="3643313"/>
            <a:ext cx="3227388" cy="2771775"/>
          </a:xfrm>
        </p:spPr>
        <p:txBody>
          <a:bodyPr rtlCol="0"/>
          <a:lstStyle>
            <a:lvl1pPr marL="1944" indent="0" algn="ctr">
              <a:buNone/>
              <a:defRPr/>
            </a:lvl1pPr>
          </a:lstStyle>
          <a:p>
            <a:pPr rtl="0"/>
            <a:r>
              <a:rPr lang="sv-SE" noProof="0"/>
              <a:t>Infoga fotot här</a:t>
            </a:r>
          </a:p>
        </p:txBody>
      </p:sp>
      <p:sp>
        <p:nvSpPr>
          <p:cNvPr id="16" name="Platshållare för bild 13">
            <a:extLst>
              <a:ext uri="{FF2B5EF4-FFF2-40B4-BE49-F238E27FC236}">
                <a16:creationId xmlns:a16="http://schemas.microsoft.com/office/drawing/2014/main" id="{62D71E4C-2705-4622-887B-1F1262DB9127}"/>
              </a:ext>
            </a:extLst>
          </p:cNvPr>
          <p:cNvSpPr>
            <a:spLocks noGrp="1"/>
          </p:cNvSpPr>
          <p:nvPr>
            <p:ph type="pic" sz="quarter" idx="11" hasCustomPrompt="1"/>
          </p:nvPr>
        </p:nvSpPr>
        <p:spPr>
          <a:xfrm>
            <a:off x="3849688" y="3643313"/>
            <a:ext cx="3233737" cy="2771775"/>
          </a:xfrm>
        </p:spPr>
        <p:txBody>
          <a:bodyPr rtlCol="0"/>
          <a:lstStyle>
            <a:lvl1pPr marL="1944" indent="0" algn="ctr">
              <a:buNone/>
              <a:defRPr/>
            </a:lvl1pPr>
          </a:lstStyle>
          <a:p>
            <a:pPr rtl="0"/>
            <a:r>
              <a:rPr lang="sv-SE" noProof="0"/>
              <a:t>Infoga fotot här</a:t>
            </a:r>
          </a:p>
        </p:txBody>
      </p:sp>
      <p:sp>
        <p:nvSpPr>
          <p:cNvPr id="7" name="Platshållare för innehåll 2">
            <a:extLst>
              <a:ext uri="{FF2B5EF4-FFF2-40B4-BE49-F238E27FC236}">
                <a16:creationId xmlns:a16="http://schemas.microsoft.com/office/drawing/2014/main" id="{5431B6C7-1096-4AD3-9D48-AA45F0B2185D}"/>
              </a:ext>
            </a:extLst>
          </p:cNvPr>
          <p:cNvSpPr>
            <a:spLocks noGrp="1"/>
          </p:cNvSpPr>
          <p:nvPr>
            <p:ph idx="1"/>
          </p:nvPr>
        </p:nvSpPr>
        <p:spPr>
          <a:xfrm>
            <a:off x="7966800" y="383764"/>
            <a:ext cx="3312000" cy="6031435"/>
          </a:xfrm>
        </p:spPr>
        <p:txBody>
          <a:bodyPr rtlCol="0">
            <a:normAutofit/>
          </a:bodyPr>
          <a:lstStyle>
            <a:lvl1pPr>
              <a:lnSpc>
                <a:spcPct val="100000"/>
              </a:lnSpc>
              <a:defRPr sz="2400"/>
            </a:lvl1pPr>
          </a:lstStyle>
          <a:p>
            <a:pPr lvl="0" rtl="0"/>
            <a:r>
              <a:rPr lang="sv-SE" noProof="0"/>
              <a:t>Klicka här för att ändra format på bakgrundstexten</a:t>
            </a:r>
          </a:p>
        </p:txBody>
      </p:sp>
      <p:sp>
        <p:nvSpPr>
          <p:cNvPr id="9" name="Platshållare för datum 9">
            <a:extLst>
              <a:ext uri="{FF2B5EF4-FFF2-40B4-BE49-F238E27FC236}">
                <a16:creationId xmlns:a16="http://schemas.microsoft.com/office/drawing/2014/main" id="{3C3DC7A9-2932-431E-8EC0-CFA4B2CF6493}"/>
              </a:ext>
            </a:extLst>
          </p:cNvPr>
          <p:cNvSpPr>
            <a:spLocks noGrp="1"/>
          </p:cNvSpPr>
          <p:nvPr>
            <p:ph type="dt" sz="half" idx="2"/>
          </p:nvPr>
        </p:nvSpPr>
        <p:spPr>
          <a:xfrm rot="5400000">
            <a:off x="10299675" y="1584976"/>
            <a:ext cx="2772000" cy="502920"/>
          </a:xfrm>
        </p:spPr>
        <p:txBody>
          <a:bodyPr tIns="180000" rIns="180000" bIns="180000" rtlCol="0"/>
          <a:lstStyle>
            <a:lvl1pPr>
              <a:defRPr/>
            </a:lvl1pPr>
          </a:lstStyle>
          <a:p>
            <a:pPr rtl="0"/>
            <a:r>
              <a:rPr lang="sv-SE" noProof="0"/>
              <a:t>2/2/20XX</a:t>
            </a:r>
          </a:p>
        </p:txBody>
      </p:sp>
      <p:sp>
        <p:nvSpPr>
          <p:cNvPr id="8" name="Platshållare för sidfot 10">
            <a:extLst>
              <a:ext uri="{FF2B5EF4-FFF2-40B4-BE49-F238E27FC236}">
                <a16:creationId xmlns:a16="http://schemas.microsoft.com/office/drawing/2014/main" id="{A97579B5-432F-4A2F-A65A-D2FACF71A351}"/>
              </a:ext>
            </a:extLst>
          </p:cNvPr>
          <p:cNvSpPr>
            <a:spLocks noGrp="1"/>
          </p:cNvSpPr>
          <p:nvPr>
            <p:ph type="ftr" sz="quarter" idx="3"/>
          </p:nvPr>
        </p:nvSpPr>
        <p:spPr>
          <a:xfrm rot="5400000">
            <a:off x="10216875" y="4439775"/>
            <a:ext cx="2937600" cy="502920"/>
          </a:xfrm>
        </p:spPr>
        <p:txBody>
          <a:bodyPr tIns="180000" rIns="180000" bIns="180000" rtlCol="0"/>
          <a:lstStyle/>
          <a:p>
            <a:pPr rtl="0"/>
            <a:r>
              <a:rPr lang="sv-SE" spc="200" noProof="0"/>
              <a:t>PRESENTATIONENS RUBRIK</a:t>
            </a:r>
          </a:p>
        </p:txBody>
      </p:sp>
      <p:sp>
        <p:nvSpPr>
          <p:cNvPr id="14" name="Platshållare för bildnummer 11">
            <a:extLst>
              <a:ext uri="{FF2B5EF4-FFF2-40B4-BE49-F238E27FC236}">
                <a16:creationId xmlns:a16="http://schemas.microsoft.com/office/drawing/2014/main" id="{F320B19E-E872-42A8-AA5D-7F84287BD009}"/>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130297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lednin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451A3404-D5A9-4BC5-A2B8-5BC25368212D}"/>
              </a:ext>
            </a:extLst>
          </p:cNvPr>
          <p:cNvSpPr>
            <a:spLocks noGrp="1"/>
          </p:cNvSpPr>
          <p:nvPr>
            <p:ph type="title"/>
          </p:nvPr>
        </p:nvSpPr>
        <p:spPr>
          <a:xfrm>
            <a:off x="448056" y="388800"/>
            <a:ext cx="5432044" cy="860400"/>
          </a:xfrm>
        </p:spPr>
        <p:txBody>
          <a:bodyPr rtlCol="0" anchor="b" anchorCtr="0">
            <a:normAutofit/>
          </a:bodyPr>
          <a:lstStyle>
            <a:lvl1pPr>
              <a:defRPr sz="4400"/>
            </a:lvl1pPr>
          </a:lstStyle>
          <a:p>
            <a:pPr rtl="0"/>
            <a:r>
              <a:rPr lang="sv-SE" noProof="0"/>
              <a:t>Klicka här för att ändra mall för rubrikformat</a:t>
            </a:r>
          </a:p>
        </p:txBody>
      </p:sp>
      <p:cxnSp>
        <p:nvCxnSpPr>
          <p:cNvPr id="4" name="Rak 3">
            <a:extLst>
              <a:ext uri="{FF2B5EF4-FFF2-40B4-BE49-F238E27FC236}">
                <a16:creationId xmlns:a16="http://schemas.microsoft.com/office/drawing/2014/main" id="{B4BD8583-3FBE-444A-9F7E-DF7C6578E8D4}"/>
              </a:ext>
              <a:ext uri="{C183D7F6-B498-43B3-948B-1728B52AA6E4}">
                <adec:decorative xmlns:adec="http://schemas.microsoft.com/office/drawing/2017/decorative" val="1"/>
              </a:ext>
            </a:extLst>
          </p:cNvPr>
          <p:cNvCxnSpPr>
            <a:cxnSpLocks/>
          </p:cNvCxnSpPr>
          <p:nvPr userDrawn="1"/>
        </p:nvCxnSpPr>
        <p:spPr>
          <a:xfrm>
            <a:off x="450000" y="1609200"/>
            <a:ext cx="54346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74F115DF-54F8-4335-86CC-1875CD745008}"/>
              </a:ext>
            </a:extLst>
          </p:cNvPr>
          <p:cNvSpPr>
            <a:spLocks noGrp="1"/>
          </p:cNvSpPr>
          <p:nvPr>
            <p:ph idx="1"/>
          </p:nvPr>
        </p:nvSpPr>
        <p:spPr>
          <a:xfrm>
            <a:off x="448056" y="1944000"/>
            <a:ext cx="5432044" cy="4006800"/>
          </a:xfrm>
        </p:spPr>
        <p:txBody>
          <a:bodyPr rtlCol="0">
            <a:normAutofit/>
          </a:bodyPr>
          <a:lstStyle>
            <a:lvl1pPr marL="1944" indent="0">
              <a:lnSpc>
                <a:spcPct val="100000"/>
              </a:lnSpc>
              <a:buNone/>
              <a:defRPr/>
            </a:lvl1pPr>
          </a:lstStyle>
          <a:p>
            <a:pPr lvl="0" rtl="0"/>
            <a:r>
              <a:rPr lang="sv-SE" noProof="0"/>
              <a:t>Klicka här för att ändra format på bakgrundstexten</a:t>
            </a:r>
          </a:p>
        </p:txBody>
      </p:sp>
      <p:sp>
        <p:nvSpPr>
          <p:cNvPr id="12" name="Platshållare för bild 10">
            <a:extLst>
              <a:ext uri="{FF2B5EF4-FFF2-40B4-BE49-F238E27FC236}">
                <a16:creationId xmlns:a16="http://schemas.microsoft.com/office/drawing/2014/main" id="{45F81656-BF34-4B85-ACD5-BFAE781919DA}"/>
              </a:ext>
            </a:extLst>
          </p:cNvPr>
          <p:cNvSpPr>
            <a:spLocks noGrp="1"/>
          </p:cNvSpPr>
          <p:nvPr>
            <p:ph type="pic" sz="quarter" idx="10" hasCustomPrompt="1"/>
          </p:nvPr>
        </p:nvSpPr>
        <p:spPr>
          <a:xfrm>
            <a:off x="6307138" y="449263"/>
            <a:ext cx="5432425" cy="5502275"/>
          </a:xfrm>
        </p:spPr>
        <p:txBody>
          <a:bodyPr rtlCol="0"/>
          <a:lstStyle>
            <a:lvl1pPr marL="1944" indent="0" algn="ctr">
              <a:buNone/>
              <a:defRPr/>
            </a:lvl1pPr>
          </a:lstStyle>
          <a:p>
            <a:pPr rtl="0"/>
            <a:r>
              <a:rPr lang="sv-SE" noProof="0"/>
              <a:t>Infoga fotot här</a:t>
            </a:r>
          </a:p>
        </p:txBody>
      </p:sp>
      <p:sp>
        <p:nvSpPr>
          <p:cNvPr id="7" name="Platshållare för datum 5">
            <a:extLst>
              <a:ext uri="{FF2B5EF4-FFF2-40B4-BE49-F238E27FC236}">
                <a16:creationId xmlns:a16="http://schemas.microsoft.com/office/drawing/2014/main" id="{C54CC99A-1CCA-4711-9007-627C736BDDAB}"/>
              </a:ext>
            </a:extLst>
          </p:cNvPr>
          <p:cNvSpPr>
            <a:spLocks noGrp="1"/>
          </p:cNvSpPr>
          <p:nvPr>
            <p:ph type="dt" sz="half" idx="2"/>
          </p:nvPr>
        </p:nvSpPr>
        <p:spPr>
          <a:xfrm>
            <a:off x="442912" y="6152968"/>
            <a:ext cx="3457576" cy="502920"/>
          </a:xfrm>
        </p:spPr>
        <p:txBody>
          <a:bodyPr rtlCol="0"/>
          <a:lstStyle>
            <a:lvl1pPr>
              <a:defRPr/>
            </a:lvl1pPr>
          </a:lstStyle>
          <a:p>
            <a:pPr rtl="0"/>
            <a:r>
              <a:rPr lang="sv-SE" noProof="0"/>
              <a:t>2/2/20XX</a:t>
            </a:r>
          </a:p>
        </p:txBody>
      </p:sp>
      <p:sp>
        <p:nvSpPr>
          <p:cNvPr id="8" name="Platshållare för sidfot 3">
            <a:extLst>
              <a:ext uri="{FF2B5EF4-FFF2-40B4-BE49-F238E27FC236}">
                <a16:creationId xmlns:a16="http://schemas.microsoft.com/office/drawing/2014/main" id="{E513F610-B150-40E5-A881-4F4F842123BF}"/>
              </a:ext>
            </a:extLst>
          </p:cNvPr>
          <p:cNvSpPr>
            <a:spLocks noGrp="1"/>
          </p:cNvSpPr>
          <p:nvPr>
            <p:ph type="ftr" sz="quarter" idx="3"/>
          </p:nvPr>
        </p:nvSpPr>
        <p:spPr>
          <a:xfrm>
            <a:off x="4370832" y="6153912"/>
            <a:ext cx="5397056" cy="502920"/>
          </a:xfrm>
        </p:spPr>
        <p:txBody>
          <a:bodyPr rtlCol="0"/>
          <a:lstStyle>
            <a:lvl1pPr>
              <a:defRPr/>
            </a:lvl1pPr>
          </a:lstStyle>
          <a:p>
            <a:pPr rtl="0"/>
            <a:r>
              <a:rPr lang="sv-SE" noProof="0"/>
              <a:t>PRESENTATIONENS RUBRIK</a:t>
            </a:r>
          </a:p>
        </p:txBody>
      </p:sp>
      <p:sp>
        <p:nvSpPr>
          <p:cNvPr id="13" name="Platshållare för bildnummer 11">
            <a:extLst>
              <a:ext uri="{FF2B5EF4-FFF2-40B4-BE49-F238E27FC236}">
                <a16:creationId xmlns:a16="http://schemas.microsoft.com/office/drawing/2014/main" id="{9C7D98EF-127D-4092-9E0B-82F254B113F7}"/>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408361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brytning">
    <p:spTree>
      <p:nvGrpSpPr>
        <p:cNvPr id="1" name=""/>
        <p:cNvGrpSpPr/>
        <p:nvPr/>
      </p:nvGrpSpPr>
      <p:grpSpPr>
        <a:xfrm>
          <a:off x="0" y="0"/>
          <a:ext cx="0" cy="0"/>
          <a:chOff x="0" y="0"/>
          <a:chExt cx="0" cy="0"/>
        </a:xfrm>
      </p:grpSpPr>
      <p:sp>
        <p:nvSpPr>
          <p:cNvPr id="10" name="Rubrik 6">
            <a:extLst>
              <a:ext uri="{FF2B5EF4-FFF2-40B4-BE49-F238E27FC236}">
                <a16:creationId xmlns:a16="http://schemas.microsoft.com/office/drawing/2014/main" id="{8F9B17DB-D85A-4B5F-A44F-4BAD5975CB0B}"/>
              </a:ext>
            </a:extLst>
          </p:cNvPr>
          <p:cNvSpPr>
            <a:spLocks noGrp="1"/>
          </p:cNvSpPr>
          <p:nvPr>
            <p:ph type="ctrTitle"/>
          </p:nvPr>
        </p:nvSpPr>
        <p:spPr>
          <a:xfrm>
            <a:off x="4385412" y="448056"/>
            <a:ext cx="7355484" cy="3401568"/>
          </a:xfrm>
        </p:spPr>
        <p:txBody>
          <a:bodyPr rtlCol="0">
            <a:normAutofit/>
          </a:bodyPr>
          <a:lstStyle>
            <a:lvl1pPr>
              <a:defRPr sz="4400"/>
            </a:lvl1pPr>
          </a:lstStyle>
          <a:p>
            <a:pPr rtl="0"/>
            <a:r>
              <a:rPr lang="sv-SE" noProof="0"/>
              <a:t>Klicka här för att ändra mall för rubrikformat</a:t>
            </a:r>
          </a:p>
        </p:txBody>
      </p:sp>
      <p:sp>
        <p:nvSpPr>
          <p:cNvPr id="15" name="Underrubrik 7">
            <a:extLst>
              <a:ext uri="{FF2B5EF4-FFF2-40B4-BE49-F238E27FC236}">
                <a16:creationId xmlns:a16="http://schemas.microsoft.com/office/drawing/2014/main" id="{4582DBBD-4E7B-4825-A55A-B28211141C4D}"/>
              </a:ext>
            </a:extLst>
          </p:cNvPr>
          <p:cNvSpPr>
            <a:spLocks noGrp="1"/>
          </p:cNvSpPr>
          <p:nvPr>
            <p:ph type="subTitle" idx="1"/>
          </p:nvPr>
        </p:nvSpPr>
        <p:spPr>
          <a:xfrm>
            <a:off x="4385412" y="4471416"/>
            <a:ext cx="7355484" cy="1481328"/>
          </a:xfrm>
        </p:spPr>
        <p:txBody>
          <a:bodyPr rtlCol="0">
            <a:normAutofit/>
          </a:bodyPr>
          <a:lstStyle>
            <a:lvl1pPr marL="1944" indent="0">
              <a:buNone/>
              <a:defRPr sz="2400"/>
            </a:lvl1pPr>
          </a:lstStyle>
          <a:p>
            <a:pPr rtl="0"/>
            <a:r>
              <a:rPr lang="sv-SE" noProof="0"/>
              <a:t>Klicka här för att ändra mall för underrubrikformat</a:t>
            </a:r>
          </a:p>
        </p:txBody>
      </p:sp>
      <p:cxnSp>
        <p:nvCxnSpPr>
          <p:cNvPr id="18" name="Rak 17">
            <a:extLst>
              <a:ext uri="{FF2B5EF4-FFF2-40B4-BE49-F238E27FC236}">
                <a16:creationId xmlns:a16="http://schemas.microsoft.com/office/drawing/2014/main" id="{2E7AB31A-4165-4478-8B2E-0C5398550476}"/>
              </a:ext>
              <a:ext uri="{C183D7F6-B498-43B3-948B-1728B52AA6E4}">
                <adec:decorative xmlns:adec="http://schemas.microsoft.com/office/drawing/2017/decorative" val="1"/>
              </a:ext>
            </a:extLst>
          </p:cNvPr>
          <p:cNvCxnSpPr>
            <a:cxnSpLocks/>
          </p:cNvCxnSpPr>
          <p:nvPr userDrawn="1"/>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Platshållare för bild 2">
            <a:extLst>
              <a:ext uri="{FF2B5EF4-FFF2-40B4-BE49-F238E27FC236}">
                <a16:creationId xmlns:a16="http://schemas.microsoft.com/office/drawing/2014/main" id="{E2291097-923C-4C79-A2E1-C0C1C5F94393}"/>
              </a:ext>
            </a:extLst>
          </p:cNvPr>
          <p:cNvSpPr>
            <a:spLocks noGrp="1"/>
          </p:cNvSpPr>
          <p:nvPr>
            <p:ph type="pic" sz="quarter" idx="10" hasCustomPrompt="1"/>
          </p:nvPr>
        </p:nvSpPr>
        <p:spPr>
          <a:xfrm>
            <a:off x="449263" y="447675"/>
            <a:ext cx="3449637" cy="1727200"/>
          </a:xfrm>
        </p:spPr>
        <p:txBody>
          <a:bodyPr rtlCol="0"/>
          <a:lstStyle>
            <a:lvl1pPr marL="1944" indent="0" algn="ctr">
              <a:buNone/>
              <a:defRPr/>
            </a:lvl1pPr>
          </a:lstStyle>
          <a:p>
            <a:pPr rtl="0"/>
            <a:r>
              <a:rPr lang="sv-SE" noProof="0"/>
              <a:t>Infoga fotot här</a:t>
            </a:r>
          </a:p>
        </p:txBody>
      </p:sp>
      <p:sp>
        <p:nvSpPr>
          <p:cNvPr id="26" name="Platshållare för bild 4">
            <a:extLst>
              <a:ext uri="{FF2B5EF4-FFF2-40B4-BE49-F238E27FC236}">
                <a16:creationId xmlns:a16="http://schemas.microsoft.com/office/drawing/2014/main" id="{BD63B57D-B7E5-4B5F-BA72-251478B503AA}"/>
              </a:ext>
            </a:extLst>
          </p:cNvPr>
          <p:cNvSpPr>
            <a:spLocks noGrp="1"/>
          </p:cNvSpPr>
          <p:nvPr>
            <p:ph type="pic" sz="quarter" idx="11" hasCustomPrompt="1"/>
          </p:nvPr>
        </p:nvSpPr>
        <p:spPr>
          <a:xfrm>
            <a:off x="449263" y="2354263"/>
            <a:ext cx="3449637" cy="1727200"/>
          </a:xfrm>
        </p:spPr>
        <p:txBody>
          <a:bodyPr rtlCol="0"/>
          <a:lstStyle>
            <a:lvl1pPr marL="1944" indent="0" algn="ctr">
              <a:buNone/>
              <a:defRPr/>
            </a:lvl1pPr>
          </a:lstStyle>
          <a:p>
            <a:pPr rtl="0"/>
            <a:r>
              <a:rPr lang="sv-SE" noProof="0"/>
              <a:t>Infoga fotot här</a:t>
            </a:r>
          </a:p>
        </p:txBody>
      </p:sp>
      <p:sp>
        <p:nvSpPr>
          <p:cNvPr id="27" name="Platshållare för bild 6">
            <a:extLst>
              <a:ext uri="{FF2B5EF4-FFF2-40B4-BE49-F238E27FC236}">
                <a16:creationId xmlns:a16="http://schemas.microsoft.com/office/drawing/2014/main" id="{5C8C147E-814C-4008-8C13-0216089EF54B}"/>
              </a:ext>
            </a:extLst>
          </p:cNvPr>
          <p:cNvSpPr>
            <a:spLocks noGrp="1"/>
          </p:cNvSpPr>
          <p:nvPr>
            <p:ph type="pic" sz="quarter" idx="12" hasCustomPrompt="1"/>
          </p:nvPr>
        </p:nvSpPr>
        <p:spPr>
          <a:xfrm>
            <a:off x="449263" y="4260850"/>
            <a:ext cx="3449637" cy="1727200"/>
          </a:xfrm>
        </p:spPr>
        <p:txBody>
          <a:bodyPr rtlCol="0"/>
          <a:lstStyle>
            <a:lvl1pPr marL="1944" indent="0" algn="ctr">
              <a:buNone/>
              <a:defRPr/>
            </a:lvl1pPr>
          </a:lstStyle>
          <a:p>
            <a:pPr rtl="0"/>
            <a:r>
              <a:rPr lang="sv-SE" noProof="0"/>
              <a:t>Infoga fotot här</a:t>
            </a:r>
          </a:p>
        </p:txBody>
      </p:sp>
    </p:spTree>
    <p:extLst>
      <p:ext uri="{BB962C8B-B14F-4D97-AF65-F5344CB8AC3E}">
        <p14:creationId xmlns:p14="http://schemas.microsoft.com/office/powerpoint/2010/main" val="136540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4" name="Rak 3">
            <a:extLst>
              <a:ext uri="{FF2B5EF4-FFF2-40B4-BE49-F238E27FC236}">
                <a16:creationId xmlns:a16="http://schemas.microsoft.com/office/drawing/2014/main" id="{6C472BA8-C86A-4A3E-BDE2-5B103B418B09}"/>
              </a:ext>
              <a:ext uri="{C183D7F6-B498-43B3-948B-1728B52AA6E4}">
                <adec:decorative xmlns:adec="http://schemas.microsoft.com/office/drawing/2017/decorative" val="1"/>
              </a:ext>
            </a:extLst>
          </p:cNvPr>
          <p:cNvCxnSpPr>
            <a:cxnSpLocks/>
          </p:cNvCxnSpPr>
          <p:nvPr userDrawn="1"/>
        </p:nvCxnSpPr>
        <p:spPr>
          <a:xfrm>
            <a:off x="449400" y="16092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A4C7BB06-8210-4B65-AD12-157991E7E36A}"/>
              </a:ext>
            </a:extLst>
          </p:cNvPr>
          <p:cNvSpPr>
            <a:spLocks noGrp="1"/>
          </p:cNvSpPr>
          <p:nvPr>
            <p:ph type="title" hasCustomPrompt="1"/>
          </p:nvPr>
        </p:nvSpPr>
        <p:spPr>
          <a:xfrm>
            <a:off x="437626" y="206916"/>
            <a:ext cx="11293199" cy="1026572"/>
          </a:xfrm>
        </p:spPr>
        <p:txBody>
          <a:bodyPr rtlCol="0" anchor="ctr">
            <a:normAutofit/>
          </a:bodyPr>
          <a:lstStyle>
            <a:lvl1pPr>
              <a:spcBef>
                <a:spcPts val="1000"/>
              </a:spcBef>
              <a:defRPr sz="4400">
                <a:solidFill>
                  <a:schemeClr val="tx1"/>
                </a:solidFill>
              </a:defRPr>
            </a:lvl1pPr>
          </a:lstStyle>
          <a:p>
            <a:pPr rtl="0"/>
            <a:r>
              <a:rPr lang="sv-SE" noProof="0" dirty="0"/>
              <a:t>Klicka här för att lägga till rubrik</a:t>
            </a:r>
          </a:p>
        </p:txBody>
      </p:sp>
      <p:sp>
        <p:nvSpPr>
          <p:cNvPr id="3" name="Platshållare för innehåll 2">
            <a:extLst>
              <a:ext uri="{FF2B5EF4-FFF2-40B4-BE49-F238E27FC236}">
                <a16:creationId xmlns:a16="http://schemas.microsoft.com/office/drawing/2014/main" id="{3703CE44-6F04-4B27-8C13-AD0131E9211D}"/>
              </a:ext>
            </a:extLst>
          </p:cNvPr>
          <p:cNvSpPr>
            <a:spLocks noGrp="1"/>
          </p:cNvSpPr>
          <p:nvPr>
            <p:ph sz="quarter" idx="11" hasCustomPrompt="1"/>
          </p:nvPr>
        </p:nvSpPr>
        <p:spPr>
          <a:xfrm>
            <a:off x="436563" y="2017713"/>
            <a:ext cx="11312525" cy="3906837"/>
          </a:xfrm>
        </p:spPr>
        <p:txBody>
          <a:bodyPr rtlCol="0">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rtl="0"/>
            <a:r>
              <a:rPr lang="sv-SE" noProof="0"/>
              <a:t>Klicka för att lägga till innehåll</a:t>
            </a:r>
          </a:p>
        </p:txBody>
      </p:sp>
      <p:sp>
        <p:nvSpPr>
          <p:cNvPr id="5" name="Platshållare för datum 6">
            <a:extLst>
              <a:ext uri="{FF2B5EF4-FFF2-40B4-BE49-F238E27FC236}">
                <a16:creationId xmlns:a16="http://schemas.microsoft.com/office/drawing/2014/main" id="{4D71227A-06F0-4EDB-9BA6-C5AA4D028CFD}"/>
              </a:ext>
            </a:extLst>
          </p:cNvPr>
          <p:cNvSpPr>
            <a:spLocks noGrp="1"/>
          </p:cNvSpPr>
          <p:nvPr>
            <p:ph type="dt" sz="half" idx="2"/>
          </p:nvPr>
        </p:nvSpPr>
        <p:spPr>
          <a:xfrm>
            <a:off x="442912" y="6152968"/>
            <a:ext cx="3457576" cy="502920"/>
          </a:xfrm>
        </p:spPr>
        <p:txBody>
          <a:bodyPr rtlCol="0"/>
          <a:lstStyle>
            <a:lvl1pPr>
              <a:defRPr/>
            </a:lvl1pPr>
          </a:lstStyle>
          <a:p>
            <a:pPr rtl="0"/>
            <a:r>
              <a:rPr lang="sv-SE" noProof="0"/>
              <a:t>2/2/20XX</a:t>
            </a:r>
          </a:p>
        </p:txBody>
      </p:sp>
      <p:sp>
        <p:nvSpPr>
          <p:cNvPr id="6" name="Platshållare för sidfot 7">
            <a:extLst>
              <a:ext uri="{FF2B5EF4-FFF2-40B4-BE49-F238E27FC236}">
                <a16:creationId xmlns:a16="http://schemas.microsoft.com/office/drawing/2014/main" id="{9F297A86-7B17-452A-9C74-D1F11ACBB1AE}"/>
              </a:ext>
            </a:extLst>
          </p:cNvPr>
          <p:cNvSpPr>
            <a:spLocks noGrp="1"/>
          </p:cNvSpPr>
          <p:nvPr>
            <p:ph type="ftr" sz="quarter" idx="3"/>
          </p:nvPr>
        </p:nvSpPr>
        <p:spPr>
          <a:xfrm>
            <a:off x="4370832" y="6153912"/>
            <a:ext cx="5397056" cy="502920"/>
          </a:xfrm>
        </p:spPr>
        <p:txBody>
          <a:bodyPr rtlCol="0"/>
          <a:lstStyle>
            <a:lvl1pPr>
              <a:defRPr/>
            </a:lvl1pPr>
          </a:lstStyle>
          <a:p>
            <a:pPr rtl="0"/>
            <a:r>
              <a:rPr lang="sv-SE" noProof="0"/>
              <a:t>PRESENTATIONENS RUBRIK</a:t>
            </a:r>
          </a:p>
        </p:txBody>
      </p:sp>
      <p:sp>
        <p:nvSpPr>
          <p:cNvPr id="8" name="Platshållare för bildnummer 11">
            <a:extLst>
              <a:ext uri="{FF2B5EF4-FFF2-40B4-BE49-F238E27FC236}">
                <a16:creationId xmlns:a16="http://schemas.microsoft.com/office/drawing/2014/main" id="{5A51317C-59B0-4A35-8F79-F4AE3B59E4E9}"/>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313429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cxnSp>
        <p:nvCxnSpPr>
          <p:cNvPr id="2" name="Rak 1">
            <a:extLst>
              <a:ext uri="{FF2B5EF4-FFF2-40B4-BE49-F238E27FC236}">
                <a16:creationId xmlns:a16="http://schemas.microsoft.com/office/drawing/2014/main" id="{B32E1050-6C12-4B39-8715-4D547243926E}"/>
              </a:ext>
              <a:ext uri="{C183D7F6-B498-43B3-948B-1728B52AA6E4}">
                <adec:decorative xmlns:adec="http://schemas.microsoft.com/office/drawing/2017/decorative" val="1"/>
              </a:ext>
            </a:extLst>
          </p:cNvPr>
          <p:cNvCxnSpPr>
            <a:cxnSpLocks/>
          </p:cNvCxnSpPr>
          <p:nvPr userDrawn="1"/>
        </p:nvCxnSpPr>
        <p:spPr>
          <a:xfrm>
            <a:off x="449400" y="16092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ubrik 1">
            <a:extLst>
              <a:ext uri="{FF2B5EF4-FFF2-40B4-BE49-F238E27FC236}">
                <a16:creationId xmlns:a16="http://schemas.microsoft.com/office/drawing/2014/main" id="{4E513D97-B9A8-4710-A599-E88B1669A73C}"/>
              </a:ext>
            </a:extLst>
          </p:cNvPr>
          <p:cNvSpPr>
            <a:spLocks noGrp="1"/>
          </p:cNvSpPr>
          <p:nvPr>
            <p:ph type="title" hasCustomPrompt="1"/>
          </p:nvPr>
        </p:nvSpPr>
        <p:spPr>
          <a:xfrm>
            <a:off x="437626" y="206916"/>
            <a:ext cx="11311461" cy="1026572"/>
          </a:xfrm>
        </p:spPr>
        <p:txBody>
          <a:bodyPr rtlCol="0" anchor="ctr">
            <a:normAutofit/>
          </a:bodyPr>
          <a:lstStyle>
            <a:lvl1pPr>
              <a:spcBef>
                <a:spcPts val="1000"/>
              </a:spcBef>
              <a:defRPr sz="4400">
                <a:solidFill>
                  <a:schemeClr val="tx1"/>
                </a:solidFill>
              </a:defRPr>
            </a:lvl1pPr>
          </a:lstStyle>
          <a:p>
            <a:pPr rtl="0"/>
            <a:r>
              <a:rPr lang="sv-SE" noProof="0"/>
              <a:t>Klicka här för att lägga till rubrik</a:t>
            </a:r>
          </a:p>
        </p:txBody>
      </p:sp>
      <p:sp>
        <p:nvSpPr>
          <p:cNvPr id="10" name="Platshållare för innehåll 2">
            <a:extLst>
              <a:ext uri="{FF2B5EF4-FFF2-40B4-BE49-F238E27FC236}">
                <a16:creationId xmlns:a16="http://schemas.microsoft.com/office/drawing/2014/main" id="{8E769319-28CA-4E68-8E19-68C73CD16478}"/>
              </a:ext>
            </a:extLst>
          </p:cNvPr>
          <p:cNvSpPr>
            <a:spLocks noGrp="1"/>
          </p:cNvSpPr>
          <p:nvPr>
            <p:ph sz="quarter" idx="11" hasCustomPrompt="1"/>
          </p:nvPr>
        </p:nvSpPr>
        <p:spPr>
          <a:xfrm>
            <a:off x="436563" y="2210546"/>
            <a:ext cx="11312525" cy="3522363"/>
          </a:xfrm>
        </p:spPr>
        <p:txBody>
          <a:bodyPr rtlCol="0">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rtl="0"/>
            <a:r>
              <a:rPr lang="sv-SE" noProof="0"/>
              <a:t>Klicka för att lägga till innehåll</a:t>
            </a:r>
          </a:p>
        </p:txBody>
      </p:sp>
      <p:sp>
        <p:nvSpPr>
          <p:cNvPr id="3" name="Platshållare för datum 6">
            <a:extLst>
              <a:ext uri="{FF2B5EF4-FFF2-40B4-BE49-F238E27FC236}">
                <a16:creationId xmlns:a16="http://schemas.microsoft.com/office/drawing/2014/main" id="{7EBC5E34-0C82-438C-B5D6-3C1B0209B2C0}"/>
              </a:ext>
            </a:extLst>
          </p:cNvPr>
          <p:cNvSpPr>
            <a:spLocks noGrp="1"/>
          </p:cNvSpPr>
          <p:nvPr>
            <p:ph type="dt" sz="half" idx="2"/>
          </p:nvPr>
        </p:nvSpPr>
        <p:spPr>
          <a:xfrm>
            <a:off x="442912" y="6152968"/>
            <a:ext cx="3457576" cy="502920"/>
          </a:xfrm>
        </p:spPr>
        <p:txBody>
          <a:bodyPr rtlCol="0"/>
          <a:lstStyle>
            <a:lvl1pPr>
              <a:defRPr/>
            </a:lvl1pPr>
          </a:lstStyle>
          <a:p>
            <a:pPr rtl="0"/>
            <a:r>
              <a:rPr lang="sv-SE" noProof="0"/>
              <a:t>2/2/20XX</a:t>
            </a:r>
          </a:p>
        </p:txBody>
      </p:sp>
      <p:sp>
        <p:nvSpPr>
          <p:cNvPr id="4" name="Platshållare för sidfot 7">
            <a:extLst>
              <a:ext uri="{FF2B5EF4-FFF2-40B4-BE49-F238E27FC236}">
                <a16:creationId xmlns:a16="http://schemas.microsoft.com/office/drawing/2014/main" id="{0BDEB4F1-6670-45BB-B9CB-C99C1EDB76C9}"/>
              </a:ext>
            </a:extLst>
          </p:cNvPr>
          <p:cNvSpPr>
            <a:spLocks noGrp="1"/>
          </p:cNvSpPr>
          <p:nvPr>
            <p:ph type="ftr" sz="quarter" idx="3"/>
          </p:nvPr>
        </p:nvSpPr>
        <p:spPr>
          <a:xfrm>
            <a:off x="4370832" y="6153912"/>
            <a:ext cx="5397056" cy="502920"/>
          </a:xfrm>
        </p:spPr>
        <p:txBody>
          <a:bodyPr rtlCol="0"/>
          <a:lstStyle>
            <a:lvl1pPr>
              <a:defRPr/>
            </a:lvl1pPr>
          </a:lstStyle>
          <a:p>
            <a:pPr rtl="0"/>
            <a:r>
              <a:rPr lang="sv-SE" noProof="0"/>
              <a:t>PRESENTATIONENS RUBRIK</a:t>
            </a:r>
          </a:p>
        </p:txBody>
      </p:sp>
      <p:sp>
        <p:nvSpPr>
          <p:cNvPr id="8" name="Platshållare för bildnummer 11">
            <a:extLst>
              <a:ext uri="{FF2B5EF4-FFF2-40B4-BE49-F238E27FC236}">
                <a16:creationId xmlns:a16="http://schemas.microsoft.com/office/drawing/2014/main" id="{1930349C-8BE0-47EA-B0BA-1F8A839CCB44}"/>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179778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5" name="Platshållare för bild 7">
            <a:extLst>
              <a:ext uri="{FF2B5EF4-FFF2-40B4-BE49-F238E27FC236}">
                <a16:creationId xmlns:a16="http://schemas.microsoft.com/office/drawing/2014/main" id="{5BE7201D-E29D-4C0F-8BDA-C31C7AD21FF9}"/>
              </a:ext>
            </a:extLst>
          </p:cNvPr>
          <p:cNvSpPr>
            <a:spLocks noGrp="1"/>
          </p:cNvSpPr>
          <p:nvPr>
            <p:ph type="pic" sz="quarter" idx="13" hasCustomPrompt="1"/>
          </p:nvPr>
        </p:nvSpPr>
        <p:spPr>
          <a:xfrm>
            <a:off x="0" y="0"/>
            <a:ext cx="12192000" cy="5949950"/>
          </a:xfrm>
          <a:solidFill>
            <a:schemeClr val="accent6">
              <a:lumMod val="40000"/>
              <a:lumOff val="60000"/>
            </a:schemeClr>
          </a:solidFill>
        </p:spPr>
        <p:txBody>
          <a:bodyPr rtlCol="0" anchor="ctr"/>
          <a:lstStyle>
            <a:lvl1pPr marL="1944" indent="0" algn="ctr">
              <a:buNone/>
              <a:defRPr/>
            </a:lvl1pPr>
          </a:lstStyle>
          <a:p>
            <a:pPr rtl="0"/>
            <a:r>
              <a:rPr lang="sv-SE" noProof="0"/>
              <a:t>Infoga fotot här</a:t>
            </a:r>
          </a:p>
        </p:txBody>
      </p:sp>
      <p:sp>
        <p:nvSpPr>
          <p:cNvPr id="6" name="Rubrik 5">
            <a:extLst>
              <a:ext uri="{FF2B5EF4-FFF2-40B4-BE49-F238E27FC236}">
                <a16:creationId xmlns:a16="http://schemas.microsoft.com/office/drawing/2014/main" id="{5D76D068-9B81-43EB-8EF6-14A14B932F04}"/>
              </a:ext>
            </a:extLst>
          </p:cNvPr>
          <p:cNvSpPr>
            <a:spLocks noGrp="1"/>
          </p:cNvSpPr>
          <p:nvPr>
            <p:ph type="title" hasCustomPrompt="1"/>
          </p:nvPr>
        </p:nvSpPr>
        <p:spPr>
          <a:xfrm>
            <a:off x="6435830" y="388800"/>
            <a:ext cx="5314209" cy="4293732"/>
          </a:xfrm>
        </p:spPr>
        <p:txBody>
          <a:bodyPr rtlCol="0" anchor="t">
            <a:normAutofit/>
          </a:bodyPr>
          <a:lstStyle>
            <a:lvl1pPr algn="r">
              <a:lnSpc>
                <a:spcPct val="140000"/>
              </a:lnSpc>
              <a:spcBef>
                <a:spcPts val="1000"/>
              </a:spcBef>
              <a:defRPr sz="4800">
                <a:solidFill>
                  <a:schemeClr val="accent4"/>
                </a:solidFill>
              </a:defRPr>
            </a:lvl1pPr>
          </a:lstStyle>
          <a:p>
            <a:pPr rtl="0"/>
            <a:r>
              <a:rPr lang="sv-SE" noProof="0"/>
              <a:t>Klicka här för att ändra format</a:t>
            </a:r>
          </a:p>
        </p:txBody>
      </p:sp>
      <p:sp>
        <p:nvSpPr>
          <p:cNvPr id="13" name="Platshållare för text 9">
            <a:extLst>
              <a:ext uri="{FF2B5EF4-FFF2-40B4-BE49-F238E27FC236}">
                <a16:creationId xmlns:a16="http://schemas.microsoft.com/office/drawing/2014/main" id="{86ACD1FC-2042-4BBF-A15C-4CF09BE6FA72}"/>
              </a:ext>
            </a:extLst>
          </p:cNvPr>
          <p:cNvSpPr>
            <a:spLocks noGrp="1"/>
          </p:cNvSpPr>
          <p:nvPr>
            <p:ph type="body" sz="quarter" idx="17" hasCustomPrompt="1"/>
          </p:nvPr>
        </p:nvSpPr>
        <p:spPr>
          <a:xfrm>
            <a:off x="6435831" y="4787752"/>
            <a:ext cx="5313255" cy="882039"/>
          </a:xfrm>
        </p:spPr>
        <p:txBody>
          <a:bodyPr rtlCol="0">
            <a:normAutofit/>
          </a:bodyPr>
          <a:lstStyle>
            <a:lvl1pPr marL="1944" indent="0" algn="r">
              <a:buNone/>
              <a:defRPr sz="2400" i="0">
                <a:solidFill>
                  <a:schemeClr val="accent4">
                    <a:alpha val="55000"/>
                  </a:schemeClr>
                </a:solidFill>
                <a:latin typeface="+mn-lt"/>
              </a:defRPr>
            </a:lvl1pPr>
          </a:lstStyle>
          <a:p>
            <a:pPr lvl="0" rtl="0"/>
            <a:r>
              <a:rPr lang="sv-SE" noProof="0"/>
              <a:t>Klicka här för att lägga till underrubrik</a:t>
            </a:r>
          </a:p>
        </p:txBody>
      </p:sp>
      <p:sp>
        <p:nvSpPr>
          <p:cNvPr id="2" name="Platshållare för datum 3">
            <a:extLst>
              <a:ext uri="{FF2B5EF4-FFF2-40B4-BE49-F238E27FC236}">
                <a16:creationId xmlns:a16="http://schemas.microsoft.com/office/drawing/2014/main" id="{395F5207-FD4F-4EA3-B90A-38946525CC4C}"/>
              </a:ext>
            </a:extLst>
          </p:cNvPr>
          <p:cNvSpPr>
            <a:spLocks noGrp="1"/>
          </p:cNvSpPr>
          <p:nvPr>
            <p:ph type="dt" sz="half" idx="10"/>
          </p:nvPr>
        </p:nvSpPr>
        <p:spPr>
          <a:xfrm>
            <a:off x="438912" y="6153912"/>
            <a:ext cx="3456432" cy="502920"/>
          </a:xfrm>
        </p:spPr>
        <p:txBody>
          <a:bodyPr rtlCol="0"/>
          <a:lstStyle>
            <a:lvl1pPr>
              <a:defRPr/>
            </a:lvl1pPr>
          </a:lstStyle>
          <a:p>
            <a:pPr rtl="0"/>
            <a:r>
              <a:rPr lang="sv-SE" noProof="0"/>
              <a:t>2/2/20XX</a:t>
            </a:r>
          </a:p>
        </p:txBody>
      </p:sp>
      <p:sp>
        <p:nvSpPr>
          <p:cNvPr id="3" name="Platshållare för sidfot 4">
            <a:extLst>
              <a:ext uri="{FF2B5EF4-FFF2-40B4-BE49-F238E27FC236}">
                <a16:creationId xmlns:a16="http://schemas.microsoft.com/office/drawing/2014/main" id="{1B85A082-D2CF-4D9E-8B9A-4A4EC2FBF61D}"/>
              </a:ext>
            </a:extLst>
          </p:cNvPr>
          <p:cNvSpPr>
            <a:spLocks noGrp="1"/>
          </p:cNvSpPr>
          <p:nvPr>
            <p:ph type="ftr" sz="quarter" idx="11"/>
          </p:nvPr>
        </p:nvSpPr>
        <p:spPr>
          <a:xfrm>
            <a:off x="4370832" y="6153912"/>
            <a:ext cx="5397056" cy="502920"/>
          </a:xfrm>
        </p:spPr>
        <p:txBody>
          <a:bodyPr rtlCol="0"/>
          <a:lstStyle>
            <a:lvl1pPr>
              <a:defRPr/>
            </a:lvl1pPr>
          </a:lstStyle>
          <a:p>
            <a:pPr rtl="0"/>
            <a:r>
              <a:rPr lang="sv-SE" noProof="0"/>
              <a:t>PRESENTATIONENS RUBRIK</a:t>
            </a:r>
          </a:p>
        </p:txBody>
      </p:sp>
      <p:sp>
        <p:nvSpPr>
          <p:cNvPr id="9" name="Platshållare för bildnummer 11">
            <a:extLst>
              <a:ext uri="{FF2B5EF4-FFF2-40B4-BE49-F238E27FC236}">
                <a16:creationId xmlns:a16="http://schemas.microsoft.com/office/drawing/2014/main" id="{516C575C-EAC2-426D-8F27-9F19CCC0B951}"/>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360492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9800939-EE62-4A6F-8369-E0A2225C9ABA}"/>
              </a:ext>
            </a:extLst>
          </p:cNvPr>
          <p:cNvSpPr>
            <a:spLocks noGrp="1"/>
          </p:cNvSpPr>
          <p:nvPr>
            <p:ph type="title"/>
          </p:nvPr>
        </p:nvSpPr>
        <p:spPr>
          <a:xfrm>
            <a:off x="448056" y="388799"/>
            <a:ext cx="2854800" cy="5965199"/>
          </a:xfrm>
        </p:spPr>
        <p:txBody>
          <a:bodyPr rtlCol="0">
            <a:normAutofit/>
          </a:bodyPr>
          <a:lstStyle>
            <a:lvl1pPr>
              <a:defRPr sz="4400"/>
            </a:lvl1pPr>
          </a:lstStyle>
          <a:p>
            <a:pPr rtl="0"/>
            <a:r>
              <a:rPr lang="sv-SE" noProof="0"/>
              <a:t>Klicka här för att ändra mall för rubrikformat</a:t>
            </a:r>
          </a:p>
        </p:txBody>
      </p:sp>
      <p:cxnSp>
        <p:nvCxnSpPr>
          <p:cNvPr id="4" name="Rak 3">
            <a:extLst>
              <a:ext uri="{FF2B5EF4-FFF2-40B4-BE49-F238E27FC236}">
                <a16:creationId xmlns:a16="http://schemas.microsoft.com/office/drawing/2014/main" id="{88AD8766-64D5-4907-9387-55556E06B6B7}"/>
              </a:ext>
              <a:ext uri="{C183D7F6-B498-43B3-948B-1728B52AA6E4}">
                <adec:decorative xmlns:adec="http://schemas.microsoft.com/office/drawing/2017/decorative" val="1"/>
              </a:ext>
            </a:extLst>
          </p:cNvPr>
          <p:cNvCxnSpPr/>
          <p:nvPr userDrawn="1"/>
        </p:nvCxnSpPr>
        <p:spPr>
          <a:xfrm>
            <a:off x="37440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Platshållare för innehåll 2">
            <a:extLst>
              <a:ext uri="{FF2B5EF4-FFF2-40B4-BE49-F238E27FC236}">
                <a16:creationId xmlns:a16="http://schemas.microsoft.com/office/drawing/2014/main" id="{356A4E20-3710-4756-B5AA-0D9A3C386789}"/>
              </a:ext>
            </a:extLst>
          </p:cNvPr>
          <p:cNvSpPr>
            <a:spLocks noGrp="1"/>
          </p:cNvSpPr>
          <p:nvPr>
            <p:ph sz="quarter" idx="11" hasCustomPrompt="1"/>
          </p:nvPr>
        </p:nvSpPr>
        <p:spPr>
          <a:xfrm>
            <a:off x="4554400" y="386634"/>
            <a:ext cx="6269984" cy="6084732"/>
          </a:xfrm>
        </p:spPr>
        <p:txBody>
          <a:bodyPr rtlCol="0">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rtl="0"/>
            <a:r>
              <a:rPr lang="sv-SE" noProof="0"/>
              <a:t>Klicka för att lägga till innehåll</a:t>
            </a:r>
          </a:p>
        </p:txBody>
      </p:sp>
      <p:sp>
        <p:nvSpPr>
          <p:cNvPr id="11" name="Platshållare för datum 9">
            <a:extLst>
              <a:ext uri="{FF2B5EF4-FFF2-40B4-BE49-F238E27FC236}">
                <a16:creationId xmlns:a16="http://schemas.microsoft.com/office/drawing/2014/main" id="{90ACCA35-D6BC-4204-B1A6-C9F022F5F3A2}"/>
              </a:ext>
            </a:extLst>
          </p:cNvPr>
          <p:cNvSpPr>
            <a:spLocks noGrp="1"/>
          </p:cNvSpPr>
          <p:nvPr>
            <p:ph type="dt" sz="half" idx="2"/>
          </p:nvPr>
        </p:nvSpPr>
        <p:spPr>
          <a:xfrm rot="5400000">
            <a:off x="10299675" y="1584976"/>
            <a:ext cx="2772000" cy="502920"/>
          </a:xfrm>
        </p:spPr>
        <p:txBody>
          <a:bodyPr tIns="180000" rIns="180000" bIns="180000" rtlCol="0"/>
          <a:lstStyle>
            <a:lvl1pPr>
              <a:defRPr/>
            </a:lvl1pPr>
          </a:lstStyle>
          <a:p>
            <a:pPr rtl="0"/>
            <a:r>
              <a:rPr lang="sv-SE" noProof="0"/>
              <a:t>2/2/20XX</a:t>
            </a:r>
          </a:p>
        </p:txBody>
      </p:sp>
      <p:sp>
        <p:nvSpPr>
          <p:cNvPr id="12" name="Platshållare för sidfot 10">
            <a:extLst>
              <a:ext uri="{FF2B5EF4-FFF2-40B4-BE49-F238E27FC236}">
                <a16:creationId xmlns:a16="http://schemas.microsoft.com/office/drawing/2014/main" id="{6B393FEE-25D9-48C7-B753-BE4F3F53B75B}"/>
              </a:ext>
            </a:extLst>
          </p:cNvPr>
          <p:cNvSpPr>
            <a:spLocks noGrp="1"/>
          </p:cNvSpPr>
          <p:nvPr>
            <p:ph type="ftr" sz="quarter" idx="3"/>
          </p:nvPr>
        </p:nvSpPr>
        <p:spPr>
          <a:xfrm rot="5400000">
            <a:off x="10216875" y="4439775"/>
            <a:ext cx="2937600" cy="502920"/>
          </a:xfrm>
        </p:spPr>
        <p:txBody>
          <a:bodyPr tIns="180000" rIns="180000" bIns="180000" rtlCol="0"/>
          <a:lstStyle/>
          <a:p>
            <a:pPr rtl="0"/>
            <a:r>
              <a:rPr lang="sv-SE" spc="200" noProof="0"/>
              <a:t>PRESENTATIONENS RUBRIK</a:t>
            </a:r>
          </a:p>
        </p:txBody>
      </p:sp>
      <p:sp>
        <p:nvSpPr>
          <p:cNvPr id="13" name="Platshållare för bildnummer 11">
            <a:extLst>
              <a:ext uri="{FF2B5EF4-FFF2-40B4-BE49-F238E27FC236}">
                <a16:creationId xmlns:a16="http://schemas.microsoft.com/office/drawing/2014/main" id="{6BB8704D-5CE8-4D94-A969-93FD48205583}"/>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4084229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90EC6A-9526-4F5D-831C-D05B6D208E91}"/>
              </a:ext>
            </a:extLst>
          </p:cNvPr>
          <p:cNvSpPr>
            <a:spLocks noGrp="1"/>
          </p:cNvSpPr>
          <p:nvPr>
            <p:ph type="title"/>
          </p:nvPr>
        </p:nvSpPr>
        <p:spPr>
          <a:xfrm>
            <a:off x="448056" y="388800"/>
            <a:ext cx="2854800" cy="5965200"/>
          </a:xfrm>
        </p:spPr>
        <p:txBody>
          <a:bodyPr rtlCol="0">
            <a:normAutofit/>
          </a:bodyPr>
          <a:lstStyle>
            <a:lvl1pPr>
              <a:defRPr sz="4400"/>
            </a:lvl1pPr>
          </a:lstStyle>
          <a:p>
            <a:pPr rtl="0"/>
            <a:r>
              <a:rPr lang="sv-SE" noProof="0"/>
              <a:t>Klicka här för att ändra mall för rubrikformat</a:t>
            </a:r>
          </a:p>
        </p:txBody>
      </p:sp>
      <p:cxnSp>
        <p:nvCxnSpPr>
          <p:cNvPr id="3" name="Rak 2">
            <a:extLst>
              <a:ext uri="{FF2B5EF4-FFF2-40B4-BE49-F238E27FC236}">
                <a16:creationId xmlns:a16="http://schemas.microsoft.com/office/drawing/2014/main" id="{2DBA2A15-3A0D-4FF2-946D-1A226AB2012C}"/>
              </a:ext>
              <a:ext uri="{C183D7F6-B498-43B3-948B-1728B52AA6E4}">
                <adec:decorative xmlns:adec="http://schemas.microsoft.com/office/drawing/2017/decorative" val="1"/>
              </a:ext>
            </a:extLst>
          </p:cNvPr>
          <p:cNvCxnSpPr/>
          <p:nvPr userDrawn="1"/>
        </p:nvCxnSpPr>
        <p:spPr>
          <a:xfrm>
            <a:off x="37440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Platshållare för innehåll 2">
            <a:extLst>
              <a:ext uri="{FF2B5EF4-FFF2-40B4-BE49-F238E27FC236}">
                <a16:creationId xmlns:a16="http://schemas.microsoft.com/office/drawing/2014/main" id="{3AD23B8B-A425-4CDA-8B08-F225F1A56BBC}"/>
              </a:ext>
            </a:extLst>
          </p:cNvPr>
          <p:cNvSpPr>
            <a:spLocks noGrp="1"/>
          </p:cNvSpPr>
          <p:nvPr>
            <p:ph sz="quarter" idx="11" hasCustomPrompt="1"/>
          </p:nvPr>
        </p:nvSpPr>
        <p:spPr>
          <a:xfrm>
            <a:off x="4171837" y="555337"/>
            <a:ext cx="6923815" cy="5747326"/>
          </a:xfrm>
        </p:spPr>
        <p:txBody>
          <a:bodyPr rtlCol="0">
            <a:normAutofit/>
          </a:bodyPr>
          <a:lstStyle>
            <a:lvl1pPr marL="1944" indent="0">
              <a:buNone/>
              <a:defRPr sz="1600">
                <a:solidFill>
                  <a:schemeClr val="tx1">
                    <a:alpha val="55000"/>
                  </a:schemeClr>
                </a:solidFill>
              </a:defRPr>
            </a:lvl1pPr>
            <a:lvl2pPr marL="451944" indent="0">
              <a:buNone/>
              <a:defRPr sz="1600">
                <a:solidFill>
                  <a:schemeClr val="tx1">
                    <a:alpha val="55000"/>
                  </a:schemeClr>
                </a:solidFill>
              </a:defRPr>
            </a:lvl2pPr>
            <a:lvl3pPr marL="901944" indent="0">
              <a:buNone/>
              <a:defRPr sz="1600">
                <a:solidFill>
                  <a:schemeClr val="tx1">
                    <a:alpha val="55000"/>
                  </a:schemeClr>
                </a:solidFill>
              </a:defRPr>
            </a:lvl3pPr>
            <a:lvl4pPr marL="1351944" indent="0">
              <a:buNone/>
              <a:defRPr sz="1600">
                <a:solidFill>
                  <a:schemeClr val="tx1">
                    <a:alpha val="55000"/>
                  </a:schemeClr>
                </a:solidFill>
              </a:defRPr>
            </a:lvl4pPr>
            <a:lvl5pPr marL="1801944" indent="0">
              <a:buNone/>
              <a:defRPr sz="1600">
                <a:solidFill>
                  <a:schemeClr val="tx1">
                    <a:alpha val="55000"/>
                  </a:schemeClr>
                </a:solidFill>
              </a:defRPr>
            </a:lvl5pPr>
          </a:lstStyle>
          <a:p>
            <a:pPr lvl="0" rtl="0"/>
            <a:r>
              <a:rPr lang="sv-SE" noProof="0"/>
              <a:t>Klicka för att lägga till innehåll</a:t>
            </a:r>
          </a:p>
        </p:txBody>
      </p:sp>
      <p:sp>
        <p:nvSpPr>
          <p:cNvPr id="12" name="Platshållare för datum 9">
            <a:extLst>
              <a:ext uri="{FF2B5EF4-FFF2-40B4-BE49-F238E27FC236}">
                <a16:creationId xmlns:a16="http://schemas.microsoft.com/office/drawing/2014/main" id="{148B844A-8E38-4D22-9A7F-A95D22C1EDBC}"/>
              </a:ext>
            </a:extLst>
          </p:cNvPr>
          <p:cNvSpPr>
            <a:spLocks noGrp="1"/>
          </p:cNvSpPr>
          <p:nvPr>
            <p:ph type="dt" sz="half" idx="2"/>
          </p:nvPr>
        </p:nvSpPr>
        <p:spPr>
          <a:xfrm rot="5400000">
            <a:off x="10299675" y="1584976"/>
            <a:ext cx="2772000" cy="502920"/>
          </a:xfrm>
        </p:spPr>
        <p:txBody>
          <a:bodyPr tIns="180000" rIns="180000" bIns="180000" rtlCol="0"/>
          <a:lstStyle>
            <a:lvl1pPr>
              <a:defRPr/>
            </a:lvl1pPr>
          </a:lstStyle>
          <a:p>
            <a:pPr rtl="0"/>
            <a:r>
              <a:rPr lang="sv-SE" noProof="0"/>
              <a:t>2/2/20XX</a:t>
            </a:r>
          </a:p>
        </p:txBody>
      </p:sp>
      <p:sp>
        <p:nvSpPr>
          <p:cNvPr id="13" name="Platshållare för sidfot 10">
            <a:extLst>
              <a:ext uri="{FF2B5EF4-FFF2-40B4-BE49-F238E27FC236}">
                <a16:creationId xmlns:a16="http://schemas.microsoft.com/office/drawing/2014/main" id="{9EE6E96B-321F-4070-8AB9-69F8498B1731}"/>
              </a:ext>
            </a:extLst>
          </p:cNvPr>
          <p:cNvSpPr>
            <a:spLocks noGrp="1"/>
          </p:cNvSpPr>
          <p:nvPr>
            <p:ph type="ftr" sz="quarter" idx="3"/>
          </p:nvPr>
        </p:nvSpPr>
        <p:spPr>
          <a:xfrm rot="5400000">
            <a:off x="10216875" y="4439775"/>
            <a:ext cx="2937600" cy="502920"/>
          </a:xfrm>
        </p:spPr>
        <p:txBody>
          <a:bodyPr tIns="180000" rIns="180000" bIns="180000" rtlCol="0"/>
          <a:lstStyle/>
          <a:p>
            <a:pPr rtl="0"/>
            <a:r>
              <a:rPr lang="sv-SE" spc="200" noProof="0"/>
              <a:t>PRESENTATIONENS RUBRIK</a:t>
            </a:r>
          </a:p>
        </p:txBody>
      </p:sp>
      <p:sp>
        <p:nvSpPr>
          <p:cNvPr id="15" name="Platshållare för bildnummer 11">
            <a:extLst>
              <a:ext uri="{FF2B5EF4-FFF2-40B4-BE49-F238E27FC236}">
                <a16:creationId xmlns:a16="http://schemas.microsoft.com/office/drawing/2014/main" id="{B6CC3AFC-1429-49C6-B3ED-9B5C629A5260}"/>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sv-SE" noProof="0" smtClean="0"/>
              <a:pPr rtl="0"/>
              <a:t>‹#›</a:t>
            </a:fld>
            <a:endParaRPr lang="sv-SE" noProof="0"/>
          </a:p>
        </p:txBody>
      </p:sp>
    </p:spTree>
    <p:extLst>
      <p:ext uri="{BB962C8B-B14F-4D97-AF65-F5344CB8AC3E}">
        <p14:creationId xmlns:p14="http://schemas.microsoft.com/office/powerpoint/2010/main" val="136896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pPr rtl="0"/>
            <a:r>
              <a:rPr lang="sv-SE" noProof="0"/>
              <a:t>Klicka här för att ändra format</a:t>
            </a:r>
          </a:p>
        </p:txBody>
      </p:sp>
      <p:sp>
        <p:nvSpPr>
          <p:cNvPr id="3" name="Platshållare för text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a:p>
            <a:pPr lvl="4" rtl="0"/>
            <a:r>
              <a:rPr lang="sv-SE" noProof="0"/>
              <a:t>Nivå fem</a:t>
            </a:r>
          </a:p>
        </p:txBody>
      </p:sp>
      <p:sp>
        <p:nvSpPr>
          <p:cNvPr id="5" name="Platshållare för sidfot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pPr rtl="0"/>
            <a:r>
              <a:rPr lang="sv-SE" spc="200" noProof="0"/>
              <a:t>PRESENTATIONENS RUBRIK</a:t>
            </a:r>
          </a:p>
        </p:txBody>
      </p:sp>
      <p:sp>
        <p:nvSpPr>
          <p:cNvPr id="6" name="Platshållare för bildnumm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pPr rtl="0"/>
            <a:fld id="{0D309695-DEC3-40DA-9DF5-330280C9D0E8}" type="slidenum">
              <a:rPr lang="sv-SE" noProof="0" smtClean="0"/>
              <a:pPr rtl="0"/>
              <a:t>‹#›</a:t>
            </a:fld>
            <a:endParaRPr lang="sv-SE" noProof="0"/>
          </a:p>
        </p:txBody>
      </p:sp>
      <p:sp>
        <p:nvSpPr>
          <p:cNvPr id="10" name="Platshållare för datum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rtlCol="0" anchor="ctr" anchorCtr="0">
            <a:normAutofit/>
          </a:bodyPr>
          <a:lstStyle>
            <a:lvl1pPr>
              <a:defRPr sz="900" cap="all" spc="200" baseline="0">
                <a:solidFill>
                  <a:schemeClr val="tx1">
                    <a:alpha val="55000"/>
                  </a:schemeClr>
                </a:solidFill>
              </a:defRPr>
            </a:lvl1pPr>
          </a:lstStyle>
          <a:p>
            <a:pPr rtl="0"/>
            <a:r>
              <a:rPr lang="sv-SE" noProof="0"/>
              <a:t>2/2/20XX</a:t>
            </a:r>
          </a:p>
        </p:txBody>
      </p:sp>
    </p:spTree>
    <p:extLst>
      <p:ext uri="{BB962C8B-B14F-4D97-AF65-F5344CB8AC3E}">
        <p14:creationId xmlns:p14="http://schemas.microsoft.com/office/powerpoint/2010/main" val="62311258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hf hdr="0"/>
  <p:txStyles>
    <p:titleStyle>
      <a:lvl1pPr algn="l" defTabSz="914400" rtl="0" eaLnBrk="1" latinLnBrk="0" hangingPunct="1">
        <a:lnSpc>
          <a:spcPct val="100000"/>
        </a:lnSpc>
        <a:spcBef>
          <a:spcPct val="0"/>
        </a:spcBef>
        <a:buNone/>
        <a:defRPr sz="2800" i="1" kern="1200">
          <a:solidFill>
            <a:schemeClr val="tx2"/>
          </a:solidFill>
          <a:latin typeface="+mj-lt"/>
          <a:ea typeface="+mj-ea"/>
          <a:cs typeface="+mj-cs"/>
        </a:defRPr>
      </a:lvl1pPr>
    </p:titleStyle>
    <p:bodyStyle>
      <a:lvl1pPr marL="450000" indent="-448056" algn="l" defTabSz="914400" rtl="0" eaLnBrk="1" latinLnBrk="0" hangingPunct="1">
        <a:lnSpc>
          <a:spcPct val="140000"/>
        </a:lnSpc>
        <a:spcBef>
          <a:spcPts val="10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1pPr>
      <a:lvl2pPr marL="90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2pPr>
      <a:lvl3pPr marL="135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3pPr>
      <a:lvl4pPr marL="180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4pPr>
      <a:lvl5pPr marL="2250000" indent="-448056" algn="l" defTabSz="914400" rtl="0" eaLnBrk="1" latinLnBrk="0" hangingPunct="1">
        <a:lnSpc>
          <a:spcPct val="140000"/>
        </a:lnSpc>
        <a:spcBef>
          <a:spcPts val="500"/>
        </a:spcBef>
        <a:buClr>
          <a:schemeClr val="tx2">
            <a:lumMod val="75000"/>
          </a:schemeClr>
        </a:buClr>
        <a:buFont typeface="Calibri Light" panose="020F0302020204030204" pitchFamily="34" charset="0"/>
        <a:buChar char="→"/>
        <a:defRPr sz="18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48">
          <p15:clr>
            <a:srgbClr val="F26B43"/>
          </p15:clr>
        </p15:guide>
        <p15:guide id="2" pos="279">
          <p15:clr>
            <a:srgbClr val="F26B43"/>
          </p15:clr>
        </p15:guide>
        <p15:guide id="3" pos="1232">
          <p15:clr>
            <a:srgbClr val="5ACBF0"/>
          </p15:clr>
        </p15:guide>
        <p15:guide id="4" pos="1527">
          <p15:clr>
            <a:srgbClr val="5ACBF0"/>
          </p15:clr>
        </p15:guide>
        <p15:guide id="5" pos="2457">
          <p15:clr>
            <a:srgbClr val="5ACBF0"/>
          </p15:clr>
        </p15:guide>
        <p15:guide id="6" pos="2751">
          <p15:clr>
            <a:srgbClr val="5ACBF0"/>
          </p15:clr>
        </p15:guide>
        <p15:guide id="7" pos="3704">
          <p15:clr>
            <a:srgbClr val="5ACBF0"/>
          </p15:clr>
        </p15:guide>
        <p15:guide id="8" pos="3976">
          <p15:clr>
            <a:srgbClr val="5ACBF0"/>
          </p15:clr>
        </p15:guide>
        <p15:guide id="9" pos="4929">
          <p15:clr>
            <a:srgbClr val="5ACBF0"/>
          </p15:clr>
        </p15:guide>
        <p15:guide id="10" pos="5201">
          <p15:clr>
            <a:srgbClr val="5ACBF0"/>
          </p15:clr>
        </p15:guide>
        <p15:guide id="11" pos="6153">
          <p15:clr>
            <a:srgbClr val="5ACBF0"/>
          </p15:clr>
        </p15:guide>
        <p15:guide id="12" pos="6448">
          <p15:clr>
            <a:srgbClr val="5ACBF0"/>
          </p15:clr>
        </p15:guide>
        <p15:guide id="13" pos="7401">
          <p15:clr>
            <a:srgbClr val="F26B43"/>
          </p15:clr>
        </p15:guide>
        <p15:guide id="14" orient="horz" pos="3475">
          <p15:clr>
            <a:srgbClr val="F26B43"/>
          </p15:clr>
        </p15:guide>
        <p15:guide id="15" orient="horz" pos="278">
          <p15:clr>
            <a:srgbClr val="F26B43"/>
          </p15:clr>
        </p15:guide>
        <p15:guide id="16" orient="horz" pos="2886">
          <p15:clr>
            <a:srgbClr val="5ACBF0"/>
          </p15:clr>
        </p15:guide>
        <p15:guide id="17" orient="horz" pos="2591">
          <p15:clr>
            <a:srgbClr val="5ACBF0"/>
          </p15:clr>
        </p15:guide>
        <p15:guide id="18" orient="horz" pos="2024">
          <p15:clr>
            <a:srgbClr val="5ACBF0"/>
          </p15:clr>
        </p15:guide>
        <p15:guide id="19" orient="horz" pos="1729">
          <p15:clr>
            <a:srgbClr val="5ACBF0"/>
          </p15:clr>
        </p15:guide>
        <p15:guide id="20" orient="horz" pos="1162">
          <p15:clr>
            <a:srgbClr val="5ACBF0"/>
          </p15:clr>
        </p15:guide>
        <p15:guide id="21" orient="horz" pos="867">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A21F7C9-5828-4AED-834A-87AEA2281531}"/>
              </a:ext>
            </a:extLst>
          </p:cNvPr>
          <p:cNvSpPr>
            <a:spLocks noGrp="1"/>
          </p:cNvSpPr>
          <p:nvPr>
            <p:ph type="ctrTitle"/>
          </p:nvPr>
        </p:nvSpPr>
        <p:spPr>
          <a:xfrm>
            <a:off x="6003985" y="448056"/>
            <a:ext cx="6064369" cy="3401568"/>
          </a:xfrm>
        </p:spPr>
        <p:txBody>
          <a:bodyPr rtlCol="0"/>
          <a:lstStyle/>
          <a:p>
            <a:pPr algn="ctr"/>
            <a:r>
              <a:rPr lang="sv-se" sz="3600" i="0" dirty="0">
                <a:solidFill>
                  <a:schemeClr val="tx1">
                    <a:lumMod val="65000"/>
                  </a:schemeClr>
                </a:solidFill>
                <a:latin typeface="Century Gothic" panose="020B0502020202020204" pitchFamily="34" charset="0"/>
              </a:rPr>
              <a:t>Mellanvägg vid C-stolpar och skyddsinklädnad</a:t>
            </a:r>
            <a:br>
              <a:rPr lang="sv-se" i="0" dirty="0">
                <a:solidFill>
                  <a:schemeClr val="tx1">
                    <a:lumMod val="65000"/>
                  </a:schemeClr>
                </a:solidFill>
                <a:latin typeface="Century Gothic" panose="020B0502020202020204" pitchFamily="34" charset="0"/>
              </a:rPr>
            </a:br>
            <a:endParaRPr lang="sv-se" i="0" dirty="0">
              <a:solidFill>
                <a:schemeClr val="tx1">
                  <a:lumMod val="65000"/>
                </a:schemeClr>
              </a:solidFill>
              <a:latin typeface="Century Gothic" panose="020B0502020202020204" pitchFamily="34" charset="0"/>
            </a:endParaRPr>
          </a:p>
        </p:txBody>
      </p:sp>
      <p:sp>
        <p:nvSpPr>
          <p:cNvPr id="5" name="Underrubrik 4">
            <a:extLst>
              <a:ext uri="{FF2B5EF4-FFF2-40B4-BE49-F238E27FC236}">
                <a16:creationId xmlns:a16="http://schemas.microsoft.com/office/drawing/2014/main" id="{6B2940A3-1B97-4EDD-B073-C632DA7FF7C2}"/>
              </a:ext>
            </a:extLst>
          </p:cNvPr>
          <p:cNvSpPr>
            <a:spLocks noGrp="1"/>
          </p:cNvSpPr>
          <p:nvPr>
            <p:ph type="subTitle" idx="1"/>
          </p:nvPr>
        </p:nvSpPr>
        <p:spPr>
          <a:xfrm>
            <a:off x="6096001" y="4264382"/>
            <a:ext cx="5877463" cy="2214573"/>
          </a:xfrm>
        </p:spPr>
        <p:txBody>
          <a:bodyPr rtlCol="0">
            <a:normAutofit/>
          </a:bodyPr>
          <a:lstStyle/>
          <a:p>
            <a:pPr algn="ctr" rtl="0"/>
            <a:r>
              <a:rPr lang="sv-SE" sz="3600" dirty="0">
                <a:solidFill>
                  <a:srgbClr val="999998"/>
                </a:solidFill>
                <a:latin typeface="Century Gothic" panose="020B0502020202020204" pitchFamily="34" charset="0"/>
              </a:rPr>
              <a:t>Mercedes Benz V-Klass</a:t>
            </a:r>
            <a:endParaRPr lang="sv-se" sz="3600" dirty="0">
              <a:solidFill>
                <a:srgbClr val="999998"/>
              </a:solidFill>
              <a:latin typeface="Century Gothic" panose="020B0502020202020204" pitchFamily="34" charset="0"/>
            </a:endParaRPr>
          </a:p>
        </p:txBody>
      </p:sp>
      <p:pic>
        <p:nvPicPr>
          <p:cNvPr id="11" name="Platshållare för bild 10">
            <a:extLst>
              <a:ext uri="{FF2B5EF4-FFF2-40B4-BE49-F238E27FC236}">
                <a16:creationId xmlns:a16="http://schemas.microsoft.com/office/drawing/2014/main" id="{907D108F-FAE9-415F-9D78-68DD9C7087A9}"/>
              </a:ext>
            </a:extLst>
          </p:cNvPr>
          <p:cNvPicPr>
            <a:picLocks noGrp="1" noChangeAspect="1"/>
          </p:cNvPicPr>
          <p:nvPr>
            <p:ph type="pic" sz="quarter" idx="10"/>
          </p:nvPr>
        </p:nvPicPr>
        <p:blipFill>
          <a:blip r:embed="rId3"/>
          <a:srcRect l="1045" r="1045"/>
          <a:stretch/>
        </p:blipFill>
        <p:spPr>
          <a:xfrm>
            <a:off x="450850" y="447675"/>
            <a:ext cx="5429250" cy="5545138"/>
          </a:xfrm>
        </p:spPr>
      </p:pic>
      <p:pic>
        <p:nvPicPr>
          <p:cNvPr id="6" name="Bildobjekt 5" descr="En bild som visar text, Teckensnitt, Grafik, grafisk design&#10;&#10;AI-genererat innehåll kan vara felaktigt.">
            <a:extLst>
              <a:ext uri="{FF2B5EF4-FFF2-40B4-BE49-F238E27FC236}">
                <a16:creationId xmlns:a16="http://schemas.microsoft.com/office/drawing/2014/main" id="{B88DF8DF-9FA5-0C24-5372-2A6468AF3BAA}"/>
              </a:ext>
            </a:extLst>
          </p:cNvPr>
          <p:cNvPicPr>
            <a:picLocks noChangeAspect="1"/>
          </p:cNvPicPr>
          <p:nvPr/>
        </p:nvPicPr>
        <p:blipFill>
          <a:blip r:embed="rId4"/>
          <a:stretch>
            <a:fillRect/>
          </a:stretch>
        </p:blipFill>
        <p:spPr>
          <a:xfrm>
            <a:off x="7120730" y="1781175"/>
            <a:ext cx="1460163" cy="1647825"/>
          </a:xfrm>
          <a:prstGeom prst="rect">
            <a:avLst/>
          </a:prstGeom>
        </p:spPr>
      </p:pic>
      <p:pic>
        <p:nvPicPr>
          <p:cNvPr id="3" name="Bildobjekt 2" descr="En bild som visar symbol, transport, hjul, cirkel&#10;&#10;AI-genererat innehåll kan vara felaktigt.">
            <a:extLst>
              <a:ext uri="{FF2B5EF4-FFF2-40B4-BE49-F238E27FC236}">
                <a16:creationId xmlns:a16="http://schemas.microsoft.com/office/drawing/2014/main" id="{A0E55BA6-54C8-DFDB-194E-7A5B24D2D92B}"/>
              </a:ext>
            </a:extLst>
          </p:cNvPr>
          <p:cNvPicPr>
            <a:picLocks noChangeAspect="1"/>
          </p:cNvPicPr>
          <p:nvPr/>
        </p:nvPicPr>
        <p:blipFill>
          <a:blip r:embed="rId5"/>
          <a:stretch>
            <a:fillRect/>
          </a:stretch>
        </p:blipFill>
        <p:spPr>
          <a:xfrm>
            <a:off x="9148122" y="1671506"/>
            <a:ext cx="2353003" cy="1867161"/>
          </a:xfrm>
          <a:prstGeom prst="rect">
            <a:avLst/>
          </a:prstGeom>
        </p:spPr>
      </p:pic>
    </p:spTree>
    <p:extLst>
      <p:ext uri="{BB962C8B-B14F-4D97-AF65-F5344CB8AC3E}">
        <p14:creationId xmlns:p14="http://schemas.microsoft.com/office/powerpoint/2010/main" val="132503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ubrik 28">
            <a:extLst>
              <a:ext uri="{FF2B5EF4-FFF2-40B4-BE49-F238E27FC236}">
                <a16:creationId xmlns:a16="http://schemas.microsoft.com/office/drawing/2014/main" id="{AA6A305D-EA59-470F-B351-EBA6253A6307}"/>
              </a:ext>
            </a:extLst>
          </p:cNvPr>
          <p:cNvSpPr>
            <a:spLocks noGrp="1"/>
          </p:cNvSpPr>
          <p:nvPr>
            <p:ph type="title"/>
          </p:nvPr>
        </p:nvSpPr>
        <p:spPr>
          <a:xfrm>
            <a:off x="447675" y="227010"/>
            <a:ext cx="6860946" cy="4194069"/>
          </a:xfrm>
        </p:spPr>
        <p:txBody>
          <a:bodyPr rtlCol="0">
            <a:normAutofit/>
          </a:bodyPr>
          <a:lstStyle/>
          <a:p>
            <a:r>
              <a:rPr lang="sv-SE" sz="2000" i="0" dirty="0">
                <a:solidFill>
                  <a:schemeClr val="tx1">
                    <a:lumMod val="65000"/>
                  </a:schemeClr>
                </a:solidFill>
                <a:latin typeface="Century Gothic" panose="020B0502020202020204" pitchFamily="34" charset="0"/>
              </a:rPr>
              <a:t>SN mellanvägg och inklädnadslösning</a:t>
            </a:r>
            <a:br>
              <a:rPr lang="sv-se" i="0" dirty="0">
                <a:solidFill>
                  <a:schemeClr val="tx1">
                    <a:lumMod val="65000"/>
                  </a:schemeClr>
                </a:solidFill>
                <a:latin typeface="Century Gothic" panose="020B0502020202020204" pitchFamily="34" charset="0"/>
              </a:rPr>
            </a:br>
            <a:br>
              <a:rPr lang="sv-SE" sz="1300" i="0" dirty="0">
                <a:solidFill>
                  <a:srgbClr val="999998"/>
                </a:solidFill>
                <a:latin typeface="Century Gothic" panose="020B0502020202020204" pitchFamily="34" charset="0"/>
              </a:rPr>
            </a:br>
            <a:r>
              <a:rPr lang="sv-SE" sz="1200" i="0" dirty="0">
                <a:solidFill>
                  <a:srgbClr val="999998"/>
                </a:solidFill>
                <a:latin typeface="Century Gothic" panose="020B0502020202020204" pitchFamily="34" charset="0"/>
              </a:rPr>
              <a:t>Vårt koncept är framtaget för att förädla ert befintliga fordon och fungerar lika väl för fossildrivna, hybrid- och helelektriska fordon.</a:t>
            </a:r>
            <a:br>
              <a:rPr lang="sv-SE" sz="1200" i="0" dirty="0">
                <a:solidFill>
                  <a:srgbClr val="999998"/>
                </a:solidFill>
                <a:latin typeface="Century Gothic" panose="020B0502020202020204" pitchFamily="34" charset="0"/>
              </a:rPr>
            </a:br>
            <a:br>
              <a:rPr lang="sv-SE" sz="1200" i="0" dirty="0">
                <a:solidFill>
                  <a:srgbClr val="999998"/>
                </a:solidFill>
                <a:latin typeface="Century Gothic" panose="020B0502020202020204" pitchFamily="34" charset="0"/>
              </a:rPr>
            </a:br>
            <a:r>
              <a:rPr lang="sv-SE" sz="1200" i="0" dirty="0">
                <a:solidFill>
                  <a:srgbClr val="999998"/>
                </a:solidFill>
                <a:latin typeface="Century Gothic" panose="020B0502020202020204" pitchFamily="34" charset="0"/>
              </a:rPr>
              <a:t>Fordonet anpassas med en specialtillverkad mellanvägg placerad vid C-stolpar. Är fordon utrustad med krockgardiner sker urtag för dessa. Framsida av mellanvägg kläs i SN Dark Grey textil, vilket ger en stilren och integrerad känsla mot kupén.</a:t>
            </a:r>
            <a:br>
              <a:rPr lang="sv-SE" sz="1200" i="0" dirty="0">
                <a:solidFill>
                  <a:srgbClr val="999998"/>
                </a:solidFill>
                <a:latin typeface="Century Gothic" panose="020B0502020202020204" pitchFamily="34" charset="0"/>
              </a:rPr>
            </a:br>
            <a:br>
              <a:rPr lang="sv-SE" sz="1200" i="0" dirty="0">
                <a:solidFill>
                  <a:srgbClr val="999998"/>
                </a:solidFill>
                <a:latin typeface="Century Gothic" panose="020B0502020202020204" pitchFamily="34" charset="0"/>
              </a:rPr>
            </a:br>
            <a:r>
              <a:rPr lang="sv-SE" sz="1200" i="0" dirty="0">
                <a:solidFill>
                  <a:srgbClr val="999998"/>
                </a:solidFill>
                <a:latin typeface="Century Gothic" panose="020B0502020202020204" pitchFamily="34" charset="0"/>
              </a:rPr>
              <a:t>Bakom mellanväggen skapas ett slutet och skyddat lastutrymme. Samtliga rutor täcks med specialanpassad inklädnad.</a:t>
            </a:r>
            <a:br>
              <a:rPr lang="sv-SE" sz="1200" i="0" dirty="0">
                <a:solidFill>
                  <a:srgbClr val="999998"/>
                </a:solidFill>
                <a:latin typeface="Century Gothic" panose="020B0502020202020204" pitchFamily="34" charset="0"/>
              </a:rPr>
            </a:br>
            <a:br>
              <a:rPr lang="sv-SE" sz="1200" i="0" dirty="0">
                <a:solidFill>
                  <a:srgbClr val="999998"/>
                </a:solidFill>
                <a:latin typeface="Century Gothic" panose="020B0502020202020204" pitchFamily="34" charset="0"/>
              </a:rPr>
            </a:br>
            <a:r>
              <a:rPr lang="sv-SE" sz="1200" i="0" dirty="0">
                <a:solidFill>
                  <a:srgbClr val="999998"/>
                </a:solidFill>
                <a:latin typeface="Century Gothic" panose="020B0502020202020204" pitchFamily="34" charset="0"/>
              </a:rPr>
              <a:t>I lastutrymmet tillverkas och monteras en slitstark golvskiva för ett tåligt och funktionellt lastgolv. Installationen sker helt utan åverkan på fordonet, vilket innebär att inga permanenta ingrepp görs.</a:t>
            </a:r>
            <a:br>
              <a:rPr lang="sv-SE" sz="1200" i="0" dirty="0">
                <a:solidFill>
                  <a:srgbClr val="999998"/>
                </a:solidFill>
                <a:latin typeface="Century Gothic" panose="020B0502020202020204" pitchFamily="34" charset="0"/>
              </a:rPr>
            </a:br>
            <a:br>
              <a:rPr lang="sv-SE" sz="1200" i="0" dirty="0">
                <a:solidFill>
                  <a:srgbClr val="999998"/>
                </a:solidFill>
                <a:latin typeface="Century Gothic" panose="020B0502020202020204" pitchFamily="34" charset="0"/>
              </a:rPr>
            </a:br>
            <a:r>
              <a:rPr lang="sv-SE" sz="1200" i="0" dirty="0">
                <a:solidFill>
                  <a:srgbClr val="999998"/>
                </a:solidFill>
                <a:latin typeface="Century Gothic" panose="020B0502020202020204" pitchFamily="34" charset="0"/>
              </a:rPr>
              <a:t>Lösningen är dessutom enkel att demontera vid behov, vilket gör att fordonet kan återställas till originalutförande. Samtliga komponenter är handtillverkade av svenskt råvarumaterial hos oss på SN.</a:t>
            </a:r>
            <a:br>
              <a:rPr lang="sv-SE" sz="1300" i="0" dirty="0">
                <a:latin typeface="Century Gothic" panose="020B0502020202020204" pitchFamily="34" charset="0"/>
              </a:rPr>
            </a:br>
            <a:endParaRPr lang="en-US" sz="1300" i="0" dirty="0">
              <a:solidFill>
                <a:schemeClr val="tx1">
                  <a:lumMod val="65000"/>
                </a:schemeClr>
              </a:solidFill>
              <a:latin typeface="Century Gothic" panose="020B0502020202020204" pitchFamily="34" charset="0"/>
            </a:endParaRPr>
          </a:p>
        </p:txBody>
      </p:sp>
      <p:pic>
        <p:nvPicPr>
          <p:cNvPr id="2" name="Platshållare för bild 1">
            <a:extLst>
              <a:ext uri="{FF2B5EF4-FFF2-40B4-BE49-F238E27FC236}">
                <a16:creationId xmlns:a16="http://schemas.microsoft.com/office/drawing/2014/main" id="{09B74954-205C-4DED-92E0-ED24A8EE2B75}"/>
              </a:ext>
            </a:extLst>
          </p:cNvPr>
          <p:cNvPicPr>
            <a:picLocks noGrp="1" noChangeAspect="1"/>
          </p:cNvPicPr>
          <p:nvPr>
            <p:ph type="pic" sz="quarter" idx="10"/>
          </p:nvPr>
        </p:nvPicPr>
        <p:blipFill>
          <a:blip r:embed="rId3"/>
          <a:srcRect t="3417" b="10701"/>
          <a:stretch>
            <a:fillRect/>
          </a:stretch>
        </p:blipFill>
        <p:spPr>
          <a:xfrm>
            <a:off x="7919047" y="581590"/>
            <a:ext cx="3315456" cy="2847410"/>
          </a:xfrm>
        </p:spPr>
      </p:pic>
      <p:pic>
        <p:nvPicPr>
          <p:cNvPr id="3" name="Platshållare för bild 2">
            <a:extLst>
              <a:ext uri="{FF2B5EF4-FFF2-40B4-BE49-F238E27FC236}">
                <a16:creationId xmlns:a16="http://schemas.microsoft.com/office/drawing/2014/main" id="{B32048AA-82AA-422E-AB35-032873BE2F79}"/>
              </a:ext>
            </a:extLst>
          </p:cNvPr>
          <p:cNvPicPr>
            <a:picLocks noGrp="1" noChangeAspect="1"/>
          </p:cNvPicPr>
          <p:nvPr>
            <p:ph type="pic" sz="quarter" idx="11"/>
          </p:nvPr>
        </p:nvPicPr>
        <p:blipFill>
          <a:blip r:embed="rId4"/>
          <a:srcRect b="14225"/>
          <a:stretch>
            <a:fillRect/>
          </a:stretch>
        </p:blipFill>
        <p:spPr>
          <a:xfrm>
            <a:off x="3899330" y="3963166"/>
            <a:ext cx="3142610" cy="2693666"/>
          </a:xfrm>
        </p:spPr>
      </p:pic>
      <p:sp>
        <p:nvSpPr>
          <p:cNvPr id="31" name="Platshållare för sidfot 30">
            <a:extLst>
              <a:ext uri="{FF2B5EF4-FFF2-40B4-BE49-F238E27FC236}">
                <a16:creationId xmlns:a16="http://schemas.microsoft.com/office/drawing/2014/main" id="{C7B6A857-C849-4B32-9139-4E287E95D16F}"/>
              </a:ext>
            </a:extLst>
          </p:cNvPr>
          <p:cNvSpPr>
            <a:spLocks noGrp="1"/>
          </p:cNvSpPr>
          <p:nvPr>
            <p:ph type="ftr" sz="quarter" idx="3"/>
          </p:nvPr>
        </p:nvSpPr>
        <p:spPr>
          <a:xfrm rot="5400000">
            <a:off x="8950693" y="3557102"/>
            <a:ext cx="5502536" cy="502920"/>
          </a:xfrm>
        </p:spPr>
        <p:txBody>
          <a:bodyPr rtlCol="0"/>
          <a:lstStyle/>
          <a:p>
            <a:pPr rtl="0"/>
            <a:r>
              <a:rPr lang="sv-se" dirty="0">
                <a:latin typeface="Century Gothic" panose="020B0502020202020204" pitchFamily="34" charset="0"/>
              </a:rPr>
              <a:t>SN </a:t>
            </a:r>
            <a:r>
              <a:rPr lang="sv-SE" dirty="0">
                <a:latin typeface="Century Gothic" panose="020B0502020202020204" pitchFamily="34" charset="0"/>
              </a:rPr>
              <a:t>mellanvägg och inklädnad mercedes v-klass</a:t>
            </a:r>
            <a:endParaRPr lang="en-US" dirty="0">
              <a:latin typeface="Century Gothic" panose="020B0502020202020204" pitchFamily="34" charset="0"/>
            </a:endParaRPr>
          </a:p>
        </p:txBody>
      </p:sp>
      <p:sp>
        <p:nvSpPr>
          <p:cNvPr id="32" name="Platshållare för bildnummer 31">
            <a:extLst>
              <a:ext uri="{FF2B5EF4-FFF2-40B4-BE49-F238E27FC236}">
                <a16:creationId xmlns:a16="http://schemas.microsoft.com/office/drawing/2014/main" id="{D30DAE34-DD82-432D-8996-97E05E89028C}"/>
              </a:ext>
            </a:extLst>
          </p:cNvPr>
          <p:cNvSpPr>
            <a:spLocks noGrp="1"/>
          </p:cNvSpPr>
          <p:nvPr>
            <p:ph type="sldNum" sz="quarter" idx="4"/>
          </p:nvPr>
        </p:nvSpPr>
        <p:spPr>
          <a:xfrm>
            <a:off x="11241025" y="6153912"/>
            <a:ext cx="502920" cy="502920"/>
          </a:xfrm>
        </p:spPr>
        <p:txBody>
          <a:bodyPr rtlCol="0"/>
          <a:lstStyle/>
          <a:p>
            <a:pPr rtl="0"/>
            <a:fld id="{0D309695-DEC3-40DA-9DF5-330280C9D0E8}" type="slidenum">
              <a:rPr lang="en-US" smtClean="0"/>
              <a:pPr/>
              <a:t>2</a:t>
            </a:fld>
            <a:endParaRPr lang="en-US" dirty="0"/>
          </a:p>
        </p:txBody>
      </p:sp>
      <p:pic>
        <p:nvPicPr>
          <p:cNvPr id="5" name="Platshållare för bild 2">
            <a:extLst>
              <a:ext uri="{FF2B5EF4-FFF2-40B4-BE49-F238E27FC236}">
                <a16:creationId xmlns:a16="http://schemas.microsoft.com/office/drawing/2014/main" id="{F5118D41-D5D0-842D-3414-0412A096FE73}"/>
              </a:ext>
            </a:extLst>
          </p:cNvPr>
          <p:cNvPicPr>
            <a:picLocks noChangeAspect="1"/>
          </p:cNvPicPr>
          <p:nvPr/>
        </p:nvPicPr>
        <p:blipFill>
          <a:blip r:embed="rId5"/>
          <a:srcRect t="7143" b="7143"/>
          <a:stretch/>
        </p:blipFill>
        <p:spPr>
          <a:xfrm>
            <a:off x="7912525" y="3637266"/>
            <a:ext cx="3321978" cy="2847410"/>
          </a:xfrm>
          <a:prstGeom prst="rect">
            <a:avLst/>
          </a:prstGeom>
        </p:spPr>
      </p:pic>
      <p:pic>
        <p:nvPicPr>
          <p:cNvPr id="6" name="Platshållare för bild 2">
            <a:extLst>
              <a:ext uri="{FF2B5EF4-FFF2-40B4-BE49-F238E27FC236}">
                <a16:creationId xmlns:a16="http://schemas.microsoft.com/office/drawing/2014/main" id="{84048507-5659-849A-CE8A-4FA16EC3A8D2}"/>
              </a:ext>
            </a:extLst>
          </p:cNvPr>
          <p:cNvPicPr>
            <a:picLocks noChangeAspect="1"/>
          </p:cNvPicPr>
          <p:nvPr/>
        </p:nvPicPr>
        <p:blipFill>
          <a:blip r:embed="rId6"/>
          <a:srcRect t="7143" b="7143"/>
          <a:stretch/>
        </p:blipFill>
        <p:spPr>
          <a:xfrm>
            <a:off x="490039" y="3963166"/>
            <a:ext cx="3142610" cy="2693666"/>
          </a:xfrm>
          <a:prstGeom prst="rect">
            <a:avLst/>
          </a:prstGeom>
        </p:spPr>
      </p:pic>
    </p:spTree>
    <p:extLst>
      <p:ext uri="{BB962C8B-B14F-4D97-AF65-F5344CB8AC3E}">
        <p14:creationId xmlns:p14="http://schemas.microsoft.com/office/powerpoint/2010/main" val="208789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6000">
              <a:schemeClr val="bg1"/>
            </a:gs>
            <a:gs pos="56000">
              <a:srgbClr val="F4EBE2"/>
            </a:gs>
            <a:gs pos="78000">
              <a:srgbClr val="F4EBE2"/>
            </a:gs>
            <a:gs pos="100000">
              <a:srgbClr val="F4EBE2"/>
            </a:gs>
          </a:gsLst>
          <a:lin ang="10800000" scaled="1"/>
        </a:gradFill>
        <a:effectLst/>
      </p:bgPr>
    </p:bg>
    <p:spTree>
      <p:nvGrpSpPr>
        <p:cNvPr id="1" name=""/>
        <p:cNvGrpSpPr/>
        <p:nvPr/>
      </p:nvGrpSpPr>
      <p:grpSpPr>
        <a:xfrm>
          <a:off x="0" y="0"/>
          <a:ext cx="0" cy="0"/>
          <a:chOff x="0" y="0"/>
          <a:chExt cx="0" cy="0"/>
        </a:xfrm>
      </p:grpSpPr>
      <p:pic>
        <p:nvPicPr>
          <p:cNvPr id="17" name="Platshållare för bild 16">
            <a:extLst>
              <a:ext uri="{FF2B5EF4-FFF2-40B4-BE49-F238E27FC236}">
                <a16:creationId xmlns:a16="http://schemas.microsoft.com/office/drawing/2014/main" id="{7241F738-AA5D-45ED-AFED-2309068FFF6A}"/>
              </a:ext>
            </a:extLst>
          </p:cNvPr>
          <p:cNvPicPr>
            <a:picLocks noGrp="1" noChangeAspect="1"/>
          </p:cNvPicPr>
          <p:nvPr>
            <p:ph type="pic" sz="quarter" idx="13"/>
          </p:nvPr>
        </p:nvPicPr>
        <p:blipFill>
          <a:blip r:embed="rId3">
            <a:alphaModFix amt="97000"/>
          </a:blip>
          <a:srcRect t="31699" r="34310" b="24945"/>
          <a:stretch>
            <a:fillRect/>
          </a:stretch>
        </p:blipFill>
        <p:spPr>
          <a:xfrm>
            <a:off x="-901998" y="-99588"/>
            <a:ext cx="7679574" cy="6957588"/>
          </a:xfrm>
          <a:gradFill>
            <a:gsLst>
              <a:gs pos="25000">
                <a:schemeClr val="accent1">
                  <a:lumMod val="5000"/>
                  <a:lumOff val="95000"/>
                </a:schemeClr>
              </a:gs>
              <a:gs pos="66000">
                <a:schemeClr val="bg1"/>
              </a:gs>
              <a:gs pos="75000">
                <a:schemeClr val="bg1"/>
              </a:gs>
              <a:gs pos="100000">
                <a:schemeClr val="bg1"/>
              </a:gs>
            </a:gsLst>
            <a:lin ang="5400000" scaled="1"/>
          </a:gradFill>
          <a:ln>
            <a:gradFill>
              <a:gsLst>
                <a:gs pos="2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4300"/>
          </a:effectLst>
        </p:spPr>
      </p:pic>
      <p:sp>
        <p:nvSpPr>
          <p:cNvPr id="41" name="Rubrik 40">
            <a:extLst>
              <a:ext uri="{FF2B5EF4-FFF2-40B4-BE49-F238E27FC236}">
                <a16:creationId xmlns:a16="http://schemas.microsoft.com/office/drawing/2014/main" id="{65BC3B0D-8477-47EF-9CDE-80CB09FA7F8E}"/>
              </a:ext>
            </a:extLst>
          </p:cNvPr>
          <p:cNvSpPr>
            <a:spLocks noGrp="1"/>
          </p:cNvSpPr>
          <p:nvPr>
            <p:ph type="title"/>
          </p:nvPr>
        </p:nvSpPr>
        <p:spPr>
          <a:xfrm>
            <a:off x="6777576" y="454575"/>
            <a:ext cx="5314209" cy="5699337"/>
          </a:xfrm>
          <a:noFill/>
        </p:spPr>
        <p:txBody>
          <a:bodyPr rtlCol="0" anchor="t">
            <a:normAutofit fontScale="90000"/>
          </a:bodyPr>
          <a:lstStyle/>
          <a:p>
            <a:pPr rtl="0"/>
            <a:r>
              <a:rPr lang="sv-SE" i="0" dirty="0">
                <a:solidFill>
                  <a:srgbClr val="999998"/>
                </a:solidFill>
                <a:latin typeface="Century Gothic" panose="020B0502020202020204" pitchFamily="34" charset="0"/>
              </a:rPr>
              <a:t>HANDMADE IN SWEDEN</a:t>
            </a:r>
            <a:r>
              <a:rPr lang="sv-SE" dirty="0">
                <a:solidFill>
                  <a:srgbClr val="999998"/>
                </a:solidFill>
                <a:latin typeface="Century Gothic" panose="020B0502020202020204" pitchFamily="34" charset="0"/>
              </a:rPr>
              <a:t>.</a:t>
            </a:r>
            <a:br>
              <a:rPr lang="sv-SE" dirty="0">
                <a:solidFill>
                  <a:srgbClr val="999998"/>
                </a:solidFill>
                <a:latin typeface="Century Gothic" panose="020B0502020202020204" pitchFamily="34" charset="0"/>
              </a:rPr>
            </a:br>
            <a:r>
              <a:rPr lang="sv-SE" sz="1600" i="0" dirty="0">
                <a:solidFill>
                  <a:srgbClr val="999998"/>
                </a:solidFill>
                <a:latin typeface="Century Gothic" panose="020B0502020202020204" pitchFamily="34" charset="0"/>
              </a:rPr>
              <a:t>Tankesättet med en SN byggnation är att det ska andas </a:t>
            </a:r>
            <a:br>
              <a:rPr lang="sv-SE" sz="1600" i="0" dirty="0">
                <a:solidFill>
                  <a:srgbClr val="999998"/>
                </a:solidFill>
                <a:latin typeface="Century Gothic" panose="020B0502020202020204" pitchFamily="34" charset="0"/>
              </a:rPr>
            </a:br>
            <a:r>
              <a:rPr lang="sv-SE" sz="1600" i="0" dirty="0">
                <a:solidFill>
                  <a:srgbClr val="999998"/>
                </a:solidFill>
                <a:latin typeface="Century Gothic" panose="020B0502020202020204" pitchFamily="34" charset="0"/>
              </a:rPr>
              <a:t>svensk kvalitét rakt igenom med noggrant utvalda</a:t>
            </a:r>
            <a:br>
              <a:rPr lang="sv-SE" sz="1600" i="0" dirty="0">
                <a:solidFill>
                  <a:srgbClr val="999998"/>
                </a:solidFill>
                <a:latin typeface="Century Gothic" panose="020B0502020202020204" pitchFamily="34" charset="0"/>
              </a:rPr>
            </a:br>
            <a:r>
              <a:rPr lang="sv-SE" sz="1600" i="0" dirty="0">
                <a:solidFill>
                  <a:srgbClr val="999998"/>
                </a:solidFill>
                <a:latin typeface="Century Gothic" panose="020B0502020202020204" pitchFamily="34" charset="0"/>
              </a:rPr>
              <a:t>material som genomsyrar det svenska landskapet.</a:t>
            </a:r>
            <a:br>
              <a:rPr lang="sv-SE" sz="1600" i="0" dirty="0">
                <a:solidFill>
                  <a:srgbClr val="999998"/>
                </a:solidFill>
                <a:latin typeface="Century Gothic" panose="020B0502020202020204" pitchFamily="34" charset="0"/>
              </a:rPr>
            </a:br>
            <a:r>
              <a:rPr lang="sv-SE" sz="1600" i="0" dirty="0">
                <a:solidFill>
                  <a:srgbClr val="999998"/>
                </a:solidFill>
                <a:latin typeface="Century Gothic" panose="020B0502020202020204" pitchFamily="34" charset="0"/>
              </a:rPr>
              <a:t>Ledord som hantverk, yrkesstolthet och svenska råvaror av </a:t>
            </a:r>
            <a:br>
              <a:rPr lang="sv-SE" sz="1600" i="0" dirty="0">
                <a:solidFill>
                  <a:srgbClr val="999998"/>
                </a:solidFill>
                <a:latin typeface="Century Gothic" panose="020B0502020202020204" pitchFamily="34" charset="0"/>
              </a:rPr>
            </a:br>
            <a:r>
              <a:rPr lang="sv-SE" sz="1600" i="0" dirty="0">
                <a:solidFill>
                  <a:srgbClr val="999998"/>
                </a:solidFill>
                <a:latin typeface="Century Gothic" panose="020B0502020202020204" pitchFamily="34" charset="0"/>
              </a:rPr>
              <a:t>levande material. Svenska krocktester skapar en kvalitativ </a:t>
            </a:r>
            <a:br>
              <a:rPr lang="sv-SE" sz="1600" i="0" dirty="0">
                <a:solidFill>
                  <a:srgbClr val="999998"/>
                </a:solidFill>
                <a:latin typeface="Century Gothic" panose="020B0502020202020204" pitchFamily="34" charset="0"/>
              </a:rPr>
            </a:br>
            <a:r>
              <a:rPr lang="sv-SE" sz="1600" i="0" dirty="0">
                <a:solidFill>
                  <a:srgbClr val="999998"/>
                </a:solidFill>
                <a:latin typeface="Century Gothic" panose="020B0502020202020204" pitchFamily="34" charset="0"/>
              </a:rPr>
              <a:t>premiumkänsla med högt säkerhetsfokus.</a:t>
            </a:r>
            <a:br>
              <a:rPr lang="sv-SE" sz="1600" i="0" dirty="0">
                <a:solidFill>
                  <a:srgbClr val="999998"/>
                </a:solidFill>
                <a:latin typeface="Century Gothic" panose="020B0502020202020204" pitchFamily="34" charset="0"/>
              </a:rPr>
            </a:br>
            <a:r>
              <a:rPr lang="sv-SE" sz="1600" i="0" dirty="0">
                <a:solidFill>
                  <a:srgbClr val="999998"/>
                </a:solidFill>
                <a:latin typeface="Century Gothic" panose="020B0502020202020204" pitchFamily="34" charset="0"/>
              </a:rPr>
              <a:t>För att ytterligare förstärka denna känsla så pryder vi alltid </a:t>
            </a:r>
            <a:br>
              <a:rPr lang="sv-SE" sz="1600" i="0" dirty="0">
                <a:solidFill>
                  <a:srgbClr val="999998"/>
                </a:solidFill>
                <a:latin typeface="Century Gothic" panose="020B0502020202020204" pitchFamily="34" charset="0"/>
              </a:rPr>
            </a:br>
            <a:r>
              <a:rPr lang="sv-SE" sz="1600" i="0" dirty="0">
                <a:solidFill>
                  <a:srgbClr val="999998"/>
                </a:solidFill>
                <a:latin typeface="Century Gothic" panose="020B0502020202020204" pitchFamily="34" charset="0"/>
              </a:rPr>
              <a:t>våra byggnationer med detta sigill.</a:t>
            </a:r>
            <a:br>
              <a:rPr lang="sv-SE" dirty="0">
                <a:solidFill>
                  <a:srgbClr val="999998"/>
                </a:solidFill>
                <a:latin typeface="Century Gothic" panose="020B0502020202020204" pitchFamily="34" charset="0"/>
              </a:rPr>
            </a:br>
            <a:endParaRPr lang="sv-SE" dirty="0">
              <a:solidFill>
                <a:srgbClr val="999998"/>
              </a:solidFill>
              <a:latin typeface="Century Gothic" panose="020B0502020202020204" pitchFamily="34" charset="0"/>
            </a:endParaRPr>
          </a:p>
        </p:txBody>
      </p:sp>
      <p:sp>
        <p:nvSpPr>
          <p:cNvPr id="13" name="Platshållare för sidfot 12">
            <a:extLst>
              <a:ext uri="{FF2B5EF4-FFF2-40B4-BE49-F238E27FC236}">
                <a16:creationId xmlns:a16="http://schemas.microsoft.com/office/drawing/2014/main" id="{5802BA01-12A8-4F77-9864-AD50C0087DA1}"/>
              </a:ext>
            </a:extLst>
          </p:cNvPr>
          <p:cNvSpPr>
            <a:spLocks noGrp="1"/>
          </p:cNvSpPr>
          <p:nvPr>
            <p:ph type="ftr" sz="quarter" idx="11"/>
          </p:nvPr>
        </p:nvSpPr>
        <p:spPr>
          <a:xfrm>
            <a:off x="6977818" y="6403425"/>
            <a:ext cx="5397056" cy="502920"/>
          </a:xfrm>
        </p:spPr>
        <p:txBody>
          <a:bodyPr rtlCol="0"/>
          <a:lstStyle/>
          <a:p>
            <a:r>
              <a:rPr lang="sv-se" dirty="0">
                <a:latin typeface="Century Gothic" panose="020B0502020202020204" pitchFamily="34" charset="0"/>
              </a:rPr>
              <a:t>SN </a:t>
            </a:r>
            <a:r>
              <a:rPr lang="sv-SE" dirty="0">
                <a:latin typeface="Century Gothic" panose="020B0502020202020204" pitchFamily="34" charset="0"/>
              </a:rPr>
              <a:t>mellanvägg och inklädnad mercedes </a:t>
            </a:r>
            <a:r>
              <a:rPr lang="sv-SE" dirty="0" err="1">
                <a:latin typeface="Century Gothic" panose="020B0502020202020204" pitchFamily="34" charset="0"/>
              </a:rPr>
              <a:t>benz</a:t>
            </a:r>
            <a:r>
              <a:rPr lang="sv-SE" dirty="0">
                <a:latin typeface="Century Gothic" panose="020B0502020202020204" pitchFamily="34" charset="0"/>
              </a:rPr>
              <a:t> v-klass</a:t>
            </a:r>
            <a:endParaRPr lang="en-US" dirty="0">
              <a:latin typeface="Century Gothic" panose="020B0502020202020204" pitchFamily="34" charset="0"/>
            </a:endParaRPr>
          </a:p>
        </p:txBody>
      </p:sp>
      <p:sp>
        <p:nvSpPr>
          <p:cNvPr id="14" name="Platshållare för bildnummer 13">
            <a:extLst>
              <a:ext uri="{FF2B5EF4-FFF2-40B4-BE49-F238E27FC236}">
                <a16:creationId xmlns:a16="http://schemas.microsoft.com/office/drawing/2014/main" id="{09AE0DFF-CD8B-463A-8BFE-7DDAFE1AC11F}"/>
              </a:ext>
            </a:extLst>
          </p:cNvPr>
          <p:cNvSpPr>
            <a:spLocks noGrp="1"/>
          </p:cNvSpPr>
          <p:nvPr>
            <p:ph type="sldNum" sz="quarter" idx="4"/>
          </p:nvPr>
        </p:nvSpPr>
        <p:spPr>
          <a:xfrm>
            <a:off x="11241025" y="6153912"/>
            <a:ext cx="502920" cy="502920"/>
          </a:xfrm>
        </p:spPr>
        <p:txBody>
          <a:bodyPr rtlCol="0"/>
          <a:lstStyle/>
          <a:p>
            <a:pPr rtl="0"/>
            <a:fld id="{0D309695-DEC3-40DA-9DF5-330280C9D0E8}" type="slidenum">
              <a:rPr lang="sv-SE" smtClean="0"/>
              <a:pPr rtl="0"/>
              <a:t>3</a:t>
            </a:fld>
            <a:endParaRPr lang="sv-SE" dirty="0"/>
          </a:p>
        </p:txBody>
      </p:sp>
    </p:spTree>
    <p:extLst>
      <p:ext uri="{BB962C8B-B14F-4D97-AF65-F5344CB8AC3E}">
        <p14:creationId xmlns:p14="http://schemas.microsoft.com/office/powerpoint/2010/main" val="1439886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ubrik 61">
            <a:extLst>
              <a:ext uri="{FF2B5EF4-FFF2-40B4-BE49-F238E27FC236}">
                <a16:creationId xmlns:a16="http://schemas.microsoft.com/office/drawing/2014/main" id="{C233D55B-4DFD-49DA-BA62-72F3E2D07DFB}"/>
              </a:ext>
            </a:extLst>
          </p:cNvPr>
          <p:cNvSpPr>
            <a:spLocks noGrp="1"/>
          </p:cNvSpPr>
          <p:nvPr>
            <p:ph type="title"/>
          </p:nvPr>
        </p:nvSpPr>
        <p:spPr>
          <a:xfrm>
            <a:off x="440969" y="647377"/>
            <a:ext cx="11316056" cy="1026572"/>
          </a:xfrm>
        </p:spPr>
        <p:txBody>
          <a:bodyPr rtlCol="0"/>
          <a:lstStyle/>
          <a:p>
            <a:pPr rtl="0"/>
            <a:r>
              <a:rPr lang="sv-SE" i="0" dirty="0">
                <a:solidFill>
                  <a:srgbClr val="999998"/>
                </a:solidFill>
                <a:latin typeface="Century Gothic" panose="020B0502020202020204" pitchFamily="34" charset="0"/>
              </a:rPr>
              <a:t>VALBARA TILLVAL</a:t>
            </a:r>
          </a:p>
        </p:txBody>
      </p:sp>
      <p:sp>
        <p:nvSpPr>
          <p:cNvPr id="3" name="Platshållare för text 2">
            <a:extLst>
              <a:ext uri="{FF2B5EF4-FFF2-40B4-BE49-F238E27FC236}">
                <a16:creationId xmlns:a16="http://schemas.microsoft.com/office/drawing/2014/main" id="{22FA598F-5A54-440C-B392-A3CA49276522}"/>
              </a:ext>
            </a:extLst>
          </p:cNvPr>
          <p:cNvSpPr>
            <a:spLocks noGrp="1"/>
          </p:cNvSpPr>
          <p:nvPr>
            <p:ph type="body" sz="quarter" idx="11"/>
          </p:nvPr>
        </p:nvSpPr>
        <p:spPr>
          <a:xfrm>
            <a:off x="440968" y="1692923"/>
            <a:ext cx="11300287" cy="1001712"/>
          </a:xfrm>
        </p:spPr>
        <p:txBody>
          <a:bodyPr rtlCol="0">
            <a:normAutofit/>
          </a:bodyPr>
          <a:lstStyle/>
          <a:p>
            <a:pPr rtl="0"/>
            <a:r>
              <a:rPr lang="sv-SE" dirty="0">
                <a:latin typeface="Century Gothic" panose="020B0502020202020204" pitchFamily="34" charset="0"/>
              </a:rPr>
              <a:t>Vi erbjuder flera olika tillval anpassat efter aktuell bilmodell och era behov. </a:t>
            </a:r>
            <a:br>
              <a:rPr lang="sv-SE" dirty="0">
                <a:latin typeface="Century Gothic" panose="020B0502020202020204" pitchFamily="34" charset="0"/>
              </a:rPr>
            </a:br>
            <a:r>
              <a:rPr lang="sv-SE" dirty="0">
                <a:latin typeface="Century Gothic" panose="020B0502020202020204" pitchFamily="34" charset="0"/>
              </a:rPr>
              <a:t>Vi löser specialtillverkade produkter- och lösningar enligt era önskemål. </a:t>
            </a:r>
          </a:p>
        </p:txBody>
      </p:sp>
      <p:pic>
        <p:nvPicPr>
          <p:cNvPr id="23" name="Platshållare för bild 22">
            <a:extLst>
              <a:ext uri="{FF2B5EF4-FFF2-40B4-BE49-F238E27FC236}">
                <a16:creationId xmlns:a16="http://schemas.microsoft.com/office/drawing/2014/main" id="{074C5969-3084-4D06-8222-FEE6A7997C85}"/>
              </a:ext>
            </a:extLst>
          </p:cNvPr>
          <p:cNvPicPr>
            <a:picLocks noGrp="1" noChangeAspect="1"/>
          </p:cNvPicPr>
          <p:nvPr>
            <p:ph type="pic" sz="quarter" idx="12"/>
          </p:nvPr>
        </p:nvPicPr>
        <p:blipFill>
          <a:blip r:embed="rId3"/>
          <a:srcRect t="8485" b="8485"/>
          <a:stretch/>
        </p:blipFill>
        <p:spPr>
          <a:xfrm>
            <a:off x="441325" y="2959100"/>
            <a:ext cx="2698750" cy="2987675"/>
          </a:xfrm>
        </p:spPr>
      </p:pic>
      <p:pic>
        <p:nvPicPr>
          <p:cNvPr id="27" name="Platshållare för bild 26">
            <a:extLst>
              <a:ext uri="{FF2B5EF4-FFF2-40B4-BE49-F238E27FC236}">
                <a16:creationId xmlns:a16="http://schemas.microsoft.com/office/drawing/2014/main" id="{2CA3DA24-1705-48E1-B2F8-E99B3136143C}"/>
              </a:ext>
            </a:extLst>
          </p:cNvPr>
          <p:cNvPicPr>
            <a:picLocks noGrp="1" noChangeAspect="1"/>
          </p:cNvPicPr>
          <p:nvPr>
            <p:ph type="pic" sz="quarter" idx="13"/>
          </p:nvPr>
        </p:nvPicPr>
        <p:blipFill>
          <a:blip r:embed="rId4"/>
          <a:srcRect l="4968" r="4968"/>
          <a:stretch/>
        </p:blipFill>
        <p:spPr>
          <a:xfrm>
            <a:off x="9165639" y="2959100"/>
            <a:ext cx="2690812" cy="2987675"/>
          </a:xfrm>
        </p:spPr>
      </p:pic>
      <p:pic>
        <p:nvPicPr>
          <p:cNvPr id="31" name="Platshållare för bild 30">
            <a:extLst>
              <a:ext uri="{FF2B5EF4-FFF2-40B4-BE49-F238E27FC236}">
                <a16:creationId xmlns:a16="http://schemas.microsoft.com/office/drawing/2014/main" id="{8C7B2358-578C-49AA-A0FD-FBEE8F7F0C4D}"/>
              </a:ext>
            </a:extLst>
          </p:cNvPr>
          <p:cNvPicPr>
            <a:picLocks noGrp="1" noChangeAspect="1"/>
          </p:cNvPicPr>
          <p:nvPr>
            <p:ph type="pic" sz="quarter" idx="14"/>
          </p:nvPr>
        </p:nvPicPr>
        <p:blipFill>
          <a:blip r:embed="rId5"/>
          <a:srcRect l="4995" r="4995"/>
          <a:stretch/>
        </p:blipFill>
        <p:spPr>
          <a:xfrm>
            <a:off x="3338927" y="2959100"/>
            <a:ext cx="2689225" cy="2987675"/>
          </a:xfrm>
        </p:spPr>
      </p:pic>
      <p:pic>
        <p:nvPicPr>
          <p:cNvPr id="35" name="Platshållare för bild 34">
            <a:extLst>
              <a:ext uri="{FF2B5EF4-FFF2-40B4-BE49-F238E27FC236}">
                <a16:creationId xmlns:a16="http://schemas.microsoft.com/office/drawing/2014/main" id="{AD035A9E-8A1C-463C-8C57-AE5632A99533}"/>
              </a:ext>
            </a:extLst>
          </p:cNvPr>
          <p:cNvPicPr>
            <a:picLocks noGrp="1" noChangeAspect="1"/>
          </p:cNvPicPr>
          <p:nvPr>
            <p:ph type="pic" sz="quarter" idx="15"/>
          </p:nvPr>
        </p:nvPicPr>
        <p:blipFill>
          <a:blip r:embed="rId6"/>
          <a:srcRect l="6684" r="6684"/>
          <a:stretch/>
        </p:blipFill>
        <p:spPr>
          <a:xfrm>
            <a:off x="6227004" y="2959100"/>
            <a:ext cx="2698750" cy="2987675"/>
          </a:xfrm>
        </p:spPr>
      </p:pic>
      <p:sp>
        <p:nvSpPr>
          <p:cNvPr id="4" name="Platshållare för sidfot 3">
            <a:extLst>
              <a:ext uri="{FF2B5EF4-FFF2-40B4-BE49-F238E27FC236}">
                <a16:creationId xmlns:a16="http://schemas.microsoft.com/office/drawing/2014/main" id="{C14E1DCF-4630-47E2-B658-E4AADB3DA250}"/>
              </a:ext>
            </a:extLst>
          </p:cNvPr>
          <p:cNvSpPr>
            <a:spLocks noGrp="1"/>
          </p:cNvSpPr>
          <p:nvPr>
            <p:ph type="ftr" sz="quarter" idx="3"/>
          </p:nvPr>
        </p:nvSpPr>
        <p:spPr>
          <a:xfrm>
            <a:off x="434975" y="5893821"/>
            <a:ext cx="11322050" cy="502920"/>
          </a:xfrm>
        </p:spPr>
        <p:txBody>
          <a:bodyPr rtlCol="0"/>
          <a:lstStyle/>
          <a:p>
            <a:pPr rtl="0"/>
            <a:r>
              <a:rPr lang="sv-SE" sz="1000" dirty="0">
                <a:latin typeface="Century Gothic" panose="020B0502020202020204" pitchFamily="34" charset="0"/>
              </a:rPr>
              <a:t>             Lastlucka	             	           Ribbad golvmatta		     ljudpaket                                   elsystem</a:t>
            </a:r>
            <a:br>
              <a:rPr lang="sv-SE" sz="1000" dirty="0">
                <a:latin typeface="Century Gothic" panose="020B0502020202020204" pitchFamily="34" charset="0"/>
              </a:rPr>
            </a:br>
            <a:r>
              <a:rPr lang="sv-SE" sz="1000" dirty="0">
                <a:latin typeface="Century Gothic" panose="020B0502020202020204" pitchFamily="34" charset="0"/>
              </a:rPr>
              <a:t>          för långgods	              i lastutrymmet </a:t>
            </a:r>
          </a:p>
        </p:txBody>
      </p:sp>
      <p:sp>
        <p:nvSpPr>
          <p:cNvPr id="5" name="Platshållare för bildnummer 4">
            <a:extLst>
              <a:ext uri="{FF2B5EF4-FFF2-40B4-BE49-F238E27FC236}">
                <a16:creationId xmlns:a16="http://schemas.microsoft.com/office/drawing/2014/main" id="{E6956C8A-7BD4-4A46-82BA-EAB9CAD4B56A}"/>
              </a:ext>
            </a:extLst>
          </p:cNvPr>
          <p:cNvSpPr>
            <a:spLocks noGrp="1"/>
          </p:cNvSpPr>
          <p:nvPr>
            <p:ph type="sldNum" sz="quarter" idx="4"/>
          </p:nvPr>
        </p:nvSpPr>
        <p:spPr>
          <a:xfrm>
            <a:off x="11241025" y="6153912"/>
            <a:ext cx="502920" cy="502920"/>
          </a:xfrm>
        </p:spPr>
        <p:txBody>
          <a:bodyPr rtlCol="0"/>
          <a:lstStyle/>
          <a:p>
            <a:pPr rtl="0"/>
            <a:fld id="{0D309695-DEC3-40DA-9DF5-330280C9D0E8}" type="slidenum">
              <a:rPr lang="sv-SE" smtClean="0"/>
              <a:pPr rtl="0"/>
              <a:t>4</a:t>
            </a:fld>
            <a:endParaRPr lang="sv-SE"/>
          </a:p>
        </p:txBody>
      </p:sp>
    </p:spTree>
    <p:extLst>
      <p:ext uri="{BB962C8B-B14F-4D97-AF65-F5344CB8AC3E}">
        <p14:creationId xmlns:p14="http://schemas.microsoft.com/office/powerpoint/2010/main" val="3276393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5B7D-59BB-3B1E-9705-360D4D357647}"/>
            </a:ext>
          </a:extLst>
        </p:cNvPr>
        <p:cNvGrpSpPr/>
        <p:nvPr/>
      </p:nvGrpSpPr>
      <p:grpSpPr>
        <a:xfrm>
          <a:off x="0" y="0"/>
          <a:ext cx="0" cy="0"/>
          <a:chOff x="0" y="0"/>
          <a:chExt cx="0" cy="0"/>
        </a:xfrm>
      </p:grpSpPr>
      <p:pic>
        <p:nvPicPr>
          <p:cNvPr id="23" name="Platshållare för bild 22">
            <a:extLst>
              <a:ext uri="{FF2B5EF4-FFF2-40B4-BE49-F238E27FC236}">
                <a16:creationId xmlns:a16="http://schemas.microsoft.com/office/drawing/2014/main" id="{34CA0FB5-E713-7E5A-2D14-42A854C7B971}"/>
              </a:ext>
            </a:extLst>
          </p:cNvPr>
          <p:cNvPicPr>
            <a:picLocks noGrp="1" noChangeAspect="1"/>
          </p:cNvPicPr>
          <p:nvPr>
            <p:ph type="pic" sz="quarter" idx="12"/>
          </p:nvPr>
        </p:nvPicPr>
        <p:blipFill>
          <a:blip r:embed="rId3"/>
          <a:srcRect l="4741" r="4741"/>
          <a:stretch/>
        </p:blipFill>
        <p:spPr>
          <a:xfrm>
            <a:off x="441325" y="2959100"/>
            <a:ext cx="2698750" cy="2987675"/>
          </a:xfrm>
        </p:spPr>
      </p:pic>
      <p:pic>
        <p:nvPicPr>
          <p:cNvPr id="27" name="Platshållare för bild 26">
            <a:extLst>
              <a:ext uri="{FF2B5EF4-FFF2-40B4-BE49-F238E27FC236}">
                <a16:creationId xmlns:a16="http://schemas.microsoft.com/office/drawing/2014/main" id="{E8E73DFB-FC12-CA33-C737-B36ED46AE2FE}"/>
              </a:ext>
            </a:extLst>
          </p:cNvPr>
          <p:cNvPicPr>
            <a:picLocks noGrp="1" noChangeAspect="1"/>
          </p:cNvPicPr>
          <p:nvPr>
            <p:ph type="pic" sz="quarter" idx="13"/>
          </p:nvPr>
        </p:nvPicPr>
        <p:blipFill>
          <a:blip r:embed="rId4"/>
          <a:srcRect t="2595" b="2595"/>
          <a:stretch/>
        </p:blipFill>
        <p:spPr>
          <a:xfrm>
            <a:off x="3319463" y="2959100"/>
            <a:ext cx="2690812" cy="2987675"/>
          </a:xfrm>
        </p:spPr>
      </p:pic>
      <p:pic>
        <p:nvPicPr>
          <p:cNvPr id="31" name="Platshållare för bild 30">
            <a:extLst>
              <a:ext uri="{FF2B5EF4-FFF2-40B4-BE49-F238E27FC236}">
                <a16:creationId xmlns:a16="http://schemas.microsoft.com/office/drawing/2014/main" id="{BE99100B-ADA7-1EAB-399C-33CCCB4CE0D3}"/>
              </a:ext>
            </a:extLst>
          </p:cNvPr>
          <p:cNvPicPr>
            <a:picLocks noGrp="1" noChangeAspect="1"/>
          </p:cNvPicPr>
          <p:nvPr>
            <p:ph type="pic" sz="quarter" idx="14"/>
          </p:nvPr>
        </p:nvPicPr>
        <p:blipFill>
          <a:blip r:embed="rId5"/>
          <a:srcRect l="-449" t="11233" r="27862" b="28222"/>
          <a:stretch>
            <a:fillRect/>
          </a:stretch>
        </p:blipFill>
        <p:spPr>
          <a:xfrm>
            <a:off x="6189663" y="2959100"/>
            <a:ext cx="2689225" cy="2987675"/>
          </a:xfrm>
        </p:spPr>
      </p:pic>
      <p:pic>
        <p:nvPicPr>
          <p:cNvPr id="35" name="Platshållare för bild 34">
            <a:extLst>
              <a:ext uri="{FF2B5EF4-FFF2-40B4-BE49-F238E27FC236}">
                <a16:creationId xmlns:a16="http://schemas.microsoft.com/office/drawing/2014/main" id="{263E9714-9E84-816F-CB19-74365760456A}"/>
              </a:ext>
            </a:extLst>
          </p:cNvPr>
          <p:cNvPicPr>
            <a:picLocks noGrp="1" noChangeAspect="1"/>
          </p:cNvPicPr>
          <p:nvPr>
            <p:ph type="pic" sz="quarter" idx="15"/>
          </p:nvPr>
        </p:nvPicPr>
        <p:blipFill>
          <a:blip r:embed="rId6"/>
          <a:srcRect l="14741" t="32896" r="14309" b="4175"/>
          <a:stretch>
            <a:fillRect/>
          </a:stretch>
        </p:blipFill>
        <p:spPr>
          <a:xfrm>
            <a:off x="9058275" y="2954726"/>
            <a:ext cx="2698750" cy="2992049"/>
          </a:xfrm>
        </p:spPr>
      </p:pic>
      <p:sp>
        <p:nvSpPr>
          <p:cNvPr id="5" name="Platshållare för bildnummer 4">
            <a:extLst>
              <a:ext uri="{FF2B5EF4-FFF2-40B4-BE49-F238E27FC236}">
                <a16:creationId xmlns:a16="http://schemas.microsoft.com/office/drawing/2014/main" id="{3D8F483C-5BF0-639F-400B-DE50F0ADB835}"/>
              </a:ext>
            </a:extLst>
          </p:cNvPr>
          <p:cNvSpPr>
            <a:spLocks noGrp="1"/>
          </p:cNvSpPr>
          <p:nvPr>
            <p:ph type="sldNum" sz="quarter" idx="4"/>
          </p:nvPr>
        </p:nvSpPr>
        <p:spPr>
          <a:xfrm>
            <a:off x="11241025" y="6153912"/>
            <a:ext cx="502920" cy="502920"/>
          </a:xfrm>
        </p:spPr>
        <p:txBody>
          <a:bodyPr rtlCol="0"/>
          <a:lstStyle/>
          <a:p>
            <a:pPr rtl="0"/>
            <a:fld id="{0D309695-DEC3-40DA-9DF5-330280C9D0E8}" type="slidenum">
              <a:rPr lang="sv-SE" smtClean="0"/>
              <a:pPr rtl="0"/>
              <a:t>5</a:t>
            </a:fld>
            <a:endParaRPr lang="sv-SE"/>
          </a:p>
        </p:txBody>
      </p:sp>
      <p:sp>
        <p:nvSpPr>
          <p:cNvPr id="6" name="Platshållare för sidfot 3">
            <a:extLst>
              <a:ext uri="{FF2B5EF4-FFF2-40B4-BE49-F238E27FC236}">
                <a16:creationId xmlns:a16="http://schemas.microsoft.com/office/drawing/2014/main" id="{6B7F4753-1058-6AFB-2F87-9C9243667833}"/>
              </a:ext>
            </a:extLst>
          </p:cNvPr>
          <p:cNvSpPr>
            <a:spLocks noGrp="1"/>
          </p:cNvSpPr>
          <p:nvPr>
            <p:ph type="ftr" sz="quarter" idx="3"/>
          </p:nvPr>
        </p:nvSpPr>
        <p:spPr>
          <a:xfrm>
            <a:off x="434975" y="5893821"/>
            <a:ext cx="11322050" cy="502920"/>
          </a:xfrm>
        </p:spPr>
        <p:txBody>
          <a:bodyPr rtlCol="0"/>
          <a:lstStyle/>
          <a:p>
            <a:pPr rtl="0"/>
            <a:r>
              <a:rPr lang="sv-SE" sz="1000" dirty="0">
                <a:latin typeface="Century Gothic" panose="020B0502020202020204" pitchFamily="34" charset="0"/>
              </a:rPr>
              <a:t>             Extraljus	                        arbetsljus / blixtljus	              	 USB / 12V-uttag	                    exteriör styling</a:t>
            </a:r>
          </a:p>
        </p:txBody>
      </p:sp>
      <p:sp>
        <p:nvSpPr>
          <p:cNvPr id="2" name="Rubrik 61">
            <a:extLst>
              <a:ext uri="{FF2B5EF4-FFF2-40B4-BE49-F238E27FC236}">
                <a16:creationId xmlns:a16="http://schemas.microsoft.com/office/drawing/2014/main" id="{8FC75FCD-F0D8-A0DA-1165-AE4C51788C7C}"/>
              </a:ext>
            </a:extLst>
          </p:cNvPr>
          <p:cNvSpPr>
            <a:spLocks noGrp="1"/>
          </p:cNvSpPr>
          <p:nvPr>
            <p:ph type="title"/>
          </p:nvPr>
        </p:nvSpPr>
        <p:spPr>
          <a:xfrm>
            <a:off x="440969" y="647377"/>
            <a:ext cx="11316056" cy="1026572"/>
          </a:xfrm>
        </p:spPr>
        <p:txBody>
          <a:bodyPr rtlCol="0"/>
          <a:lstStyle/>
          <a:p>
            <a:pPr rtl="0"/>
            <a:r>
              <a:rPr lang="sv-SE" i="0" dirty="0">
                <a:solidFill>
                  <a:srgbClr val="999998"/>
                </a:solidFill>
                <a:latin typeface="Century Gothic" panose="020B0502020202020204" pitchFamily="34" charset="0"/>
              </a:rPr>
              <a:t>VALBARA TILLVAL</a:t>
            </a:r>
          </a:p>
        </p:txBody>
      </p:sp>
    </p:spTree>
    <p:extLst>
      <p:ext uri="{BB962C8B-B14F-4D97-AF65-F5344CB8AC3E}">
        <p14:creationId xmlns:p14="http://schemas.microsoft.com/office/powerpoint/2010/main" val="258892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E841CD2-4811-464E-BE22-D92463DD2E08}"/>
              </a:ext>
            </a:extLst>
          </p:cNvPr>
          <p:cNvSpPr>
            <a:spLocks noGrp="1"/>
          </p:cNvSpPr>
          <p:nvPr>
            <p:ph type="title"/>
          </p:nvPr>
        </p:nvSpPr>
        <p:spPr>
          <a:xfrm>
            <a:off x="448056" y="388799"/>
            <a:ext cx="2854800" cy="5965199"/>
          </a:xfrm>
        </p:spPr>
        <p:txBody>
          <a:bodyPr rtlCol="0">
            <a:normAutofit/>
          </a:bodyPr>
          <a:lstStyle/>
          <a:p>
            <a:pPr algn="ctr" rtl="0"/>
            <a:r>
              <a:rPr lang="sv-SE" sz="4800" i="0" dirty="0">
                <a:solidFill>
                  <a:srgbClr val="999998"/>
                </a:solidFill>
                <a:latin typeface="Century Gothic" panose="020B0502020202020204" pitchFamily="34" charset="0"/>
              </a:rPr>
              <a:t>TEAM SN</a:t>
            </a:r>
            <a:br>
              <a:rPr lang="sv-SE" sz="2800" i="0" dirty="0">
                <a:latin typeface="Century Gothic" panose="020B0502020202020204" pitchFamily="34" charset="0"/>
              </a:rPr>
            </a:br>
            <a:br>
              <a:rPr lang="sv-SE" sz="2800" i="0" dirty="0">
                <a:latin typeface="Century Gothic" panose="020B0502020202020204" pitchFamily="34" charset="0"/>
              </a:rPr>
            </a:br>
            <a:r>
              <a:rPr lang="sv-SE" sz="2800" i="0" dirty="0">
                <a:solidFill>
                  <a:srgbClr val="999998"/>
                </a:solidFill>
                <a:latin typeface="Century Gothic" panose="020B0502020202020204" pitchFamily="34" charset="0"/>
              </a:rPr>
              <a:t>www.snab.se </a:t>
            </a:r>
            <a:br>
              <a:rPr lang="sv-SE" sz="2800" i="0" dirty="0">
                <a:solidFill>
                  <a:srgbClr val="999998"/>
                </a:solidFill>
                <a:latin typeface="Century Gothic" panose="020B0502020202020204" pitchFamily="34" charset="0"/>
              </a:rPr>
            </a:br>
            <a:r>
              <a:rPr lang="sv-SE" sz="2800" i="0" dirty="0">
                <a:solidFill>
                  <a:srgbClr val="999998"/>
                </a:solidFill>
                <a:latin typeface="Century Gothic" panose="020B0502020202020204" pitchFamily="34" charset="0"/>
              </a:rPr>
              <a:t>021-203 30</a:t>
            </a:r>
            <a:br>
              <a:rPr lang="sv-SE" sz="2800" i="0" dirty="0">
                <a:latin typeface="Century Gothic" panose="020B0502020202020204" pitchFamily="34" charset="0"/>
              </a:rPr>
            </a:br>
            <a:r>
              <a:rPr lang="sv-SE" sz="2800" i="0" dirty="0">
                <a:solidFill>
                  <a:srgbClr val="999998"/>
                </a:solidFill>
                <a:latin typeface="Century Gothic" panose="020B0502020202020204" pitchFamily="34" charset="0"/>
              </a:rPr>
              <a:t>order@snab.se</a:t>
            </a:r>
          </a:p>
        </p:txBody>
      </p:sp>
      <p:sp>
        <p:nvSpPr>
          <p:cNvPr id="12" name="Platshållare för sidfot 11">
            <a:extLst>
              <a:ext uri="{FF2B5EF4-FFF2-40B4-BE49-F238E27FC236}">
                <a16:creationId xmlns:a16="http://schemas.microsoft.com/office/drawing/2014/main" id="{55A8AA09-A104-40DC-BA20-29940969C1BF}"/>
              </a:ext>
            </a:extLst>
          </p:cNvPr>
          <p:cNvSpPr>
            <a:spLocks noGrp="1"/>
          </p:cNvSpPr>
          <p:nvPr>
            <p:ph type="ftr" sz="quarter" idx="3"/>
          </p:nvPr>
        </p:nvSpPr>
        <p:spPr>
          <a:xfrm rot="5400000">
            <a:off x="9402282" y="3177540"/>
            <a:ext cx="4180406" cy="502920"/>
          </a:xfrm>
        </p:spPr>
        <p:txBody>
          <a:bodyPr rtlCol="0"/>
          <a:lstStyle/>
          <a:p>
            <a:pPr rtl="0"/>
            <a:r>
              <a:rPr lang="sv-SE" dirty="0"/>
              <a:t>Kontaktuppgifter – </a:t>
            </a:r>
            <a:r>
              <a:rPr lang="sv-SE" dirty="0" err="1"/>
              <a:t>sn</a:t>
            </a:r>
            <a:r>
              <a:rPr lang="sv-SE" dirty="0"/>
              <a:t> fordonsinredning ab</a:t>
            </a:r>
          </a:p>
        </p:txBody>
      </p:sp>
      <p:sp>
        <p:nvSpPr>
          <p:cNvPr id="13" name="Platshållare för bildnummer 12">
            <a:extLst>
              <a:ext uri="{FF2B5EF4-FFF2-40B4-BE49-F238E27FC236}">
                <a16:creationId xmlns:a16="http://schemas.microsoft.com/office/drawing/2014/main" id="{E83BB431-00CF-471B-9880-9921E14DD69A}"/>
              </a:ext>
            </a:extLst>
          </p:cNvPr>
          <p:cNvSpPr>
            <a:spLocks noGrp="1"/>
          </p:cNvSpPr>
          <p:nvPr>
            <p:ph type="sldNum" sz="quarter" idx="4"/>
          </p:nvPr>
        </p:nvSpPr>
        <p:spPr>
          <a:xfrm>
            <a:off x="11241025" y="6153912"/>
            <a:ext cx="502920" cy="502920"/>
          </a:xfrm>
        </p:spPr>
        <p:txBody>
          <a:bodyPr rtlCol="0"/>
          <a:lstStyle/>
          <a:p>
            <a:pPr rtl="0"/>
            <a:fld id="{0D309695-DEC3-40DA-9DF5-330280C9D0E8}" type="slidenum">
              <a:rPr lang="sv-SE" smtClean="0"/>
              <a:pPr rtl="0"/>
              <a:t>6</a:t>
            </a:fld>
            <a:endParaRPr lang="sv-SE" dirty="0"/>
          </a:p>
        </p:txBody>
      </p:sp>
      <p:pic>
        <p:nvPicPr>
          <p:cNvPr id="3" name="Bildobjekt 2" descr="En bild som visar text, Teckensnitt, Grafik, grafisk design&#10;&#10;AI-genererat innehåll kan vara felaktigt.">
            <a:extLst>
              <a:ext uri="{FF2B5EF4-FFF2-40B4-BE49-F238E27FC236}">
                <a16:creationId xmlns:a16="http://schemas.microsoft.com/office/drawing/2014/main" id="{ED48818D-6488-5666-55B8-28DADD9C17A2}"/>
              </a:ext>
            </a:extLst>
          </p:cNvPr>
          <p:cNvPicPr>
            <a:picLocks noChangeAspect="1"/>
          </p:cNvPicPr>
          <p:nvPr/>
        </p:nvPicPr>
        <p:blipFill>
          <a:blip r:embed="rId3"/>
          <a:stretch>
            <a:fillRect/>
          </a:stretch>
        </p:blipFill>
        <p:spPr>
          <a:xfrm>
            <a:off x="772034" y="3703782"/>
            <a:ext cx="2050199" cy="2313693"/>
          </a:xfrm>
          <a:prstGeom prst="rect">
            <a:avLst/>
          </a:prstGeom>
        </p:spPr>
      </p:pic>
      <p:sp>
        <p:nvSpPr>
          <p:cNvPr id="2" name="Platshållare för innehåll 1">
            <a:extLst>
              <a:ext uri="{FF2B5EF4-FFF2-40B4-BE49-F238E27FC236}">
                <a16:creationId xmlns:a16="http://schemas.microsoft.com/office/drawing/2014/main" id="{D88954C7-F4B3-B905-302B-D0D43EB54F9A}"/>
              </a:ext>
            </a:extLst>
          </p:cNvPr>
          <p:cNvSpPr>
            <a:spLocks noGrp="1"/>
          </p:cNvSpPr>
          <p:nvPr>
            <p:ph sz="quarter" idx="11"/>
          </p:nvPr>
        </p:nvSpPr>
        <p:spPr/>
        <p:txBody>
          <a:bodyPr>
            <a:normAutofit fontScale="92500" lnSpcReduction="10000"/>
          </a:bodyPr>
          <a:lstStyle/>
          <a:p>
            <a:r>
              <a:rPr lang="sv-SE" dirty="0">
                <a:latin typeface="Century Gothic" panose="020B0502020202020204" pitchFamily="34" charset="0"/>
              </a:rPr>
              <a:t>Vi på SN är ett sammansvetsat team där vi strävar efter ett och samma mål. </a:t>
            </a:r>
          </a:p>
          <a:p>
            <a:endParaRPr lang="sv-SE" dirty="0">
              <a:latin typeface="Century Gothic" panose="020B0502020202020204" pitchFamily="34" charset="0"/>
            </a:endParaRPr>
          </a:p>
          <a:p>
            <a:r>
              <a:rPr lang="sv-SE" dirty="0">
                <a:latin typeface="Century Gothic" panose="020B0502020202020204" pitchFamily="34" charset="0"/>
              </a:rPr>
              <a:t>Vi jobbar dagligen tillsammans utefter vår värdegrund som vi gemensamt tagit fram och arbetar utefter.</a:t>
            </a:r>
          </a:p>
          <a:p>
            <a:r>
              <a:rPr lang="sv-SE" dirty="0">
                <a:latin typeface="Century Gothic" panose="020B0502020202020204" pitchFamily="34" charset="0"/>
              </a:rPr>
              <a:t>Vi är dedikerade att skapa högkvalitativa och funktionella påbyggnationer genom hela processen med en positiv attityd och samarbetande inställning. </a:t>
            </a:r>
          </a:p>
          <a:p>
            <a:r>
              <a:rPr lang="sv-SE" dirty="0">
                <a:latin typeface="Century Gothic" panose="020B0502020202020204" pitchFamily="34" charset="0"/>
              </a:rPr>
              <a:t>Alla i personalen bär delat ansvar och framgång både över individuella uppgifter och teamets övergripande framgång, allt för att ta sig närmare våra gemensamma målsättningar. Vi delar alltid kunskap, erfarenheter och resurser tillsammans för att lyfta alla i företaget mot högre höjder. </a:t>
            </a:r>
          </a:p>
          <a:p>
            <a:r>
              <a:rPr lang="sv-SE" dirty="0">
                <a:latin typeface="Century Gothic" panose="020B0502020202020204" pitchFamily="34" charset="0"/>
              </a:rPr>
              <a:t>Tillsammans med dig som kund designar och skapar vi anpassade lösningar med fokus på att maximera påbyggnationen. Vi är flexibla och strävar alltid efter att göra en tydlig kundanalys och ta fram det bästa ur just ert fordon för att uppnå maximal effekt i er verksamhet. </a:t>
            </a:r>
          </a:p>
        </p:txBody>
      </p:sp>
    </p:spTree>
    <p:extLst>
      <p:ext uri="{BB962C8B-B14F-4D97-AF65-F5344CB8AC3E}">
        <p14:creationId xmlns:p14="http://schemas.microsoft.com/office/powerpoint/2010/main" val="2116083908"/>
      </p:ext>
    </p:extLst>
  </p:cSld>
  <p:clrMapOvr>
    <a:masterClrMapping/>
  </p:clrMapOvr>
</p:sld>
</file>

<file path=ppt/theme/theme1.xml><?xml version="1.0" encoding="utf-8"?>
<a:theme xmlns:a="http://schemas.openxmlformats.org/drawingml/2006/main" name="ThinLineVTI">
  <a:themeElements>
    <a:clrScheme name="ThinLines Color Scheme">
      <a:dk1>
        <a:sysClr val="windowText" lastClr="000000"/>
      </a:dk1>
      <a:lt1>
        <a:sysClr val="window" lastClr="FFFFFF"/>
      </a:lt1>
      <a:dk2>
        <a:srgbClr val="000000"/>
      </a:dk2>
      <a:lt2>
        <a:srgbClr val="FFFFFF"/>
      </a:lt2>
      <a:accent1>
        <a:srgbClr val="00BAC8"/>
      </a:accent1>
      <a:accent2>
        <a:srgbClr val="794DFF"/>
      </a:accent2>
      <a:accent3>
        <a:srgbClr val="00D17D"/>
      </a:accent3>
      <a:accent4>
        <a:srgbClr val="404040"/>
      </a:accent4>
      <a:accent5>
        <a:srgbClr val="FE5D21"/>
      </a:accent5>
      <a:accent6>
        <a:srgbClr val="B3B3B3"/>
      </a:accent6>
      <a:hlink>
        <a:srgbClr val="3E8FF1"/>
      </a:hlink>
      <a:folHlink>
        <a:srgbClr val="939393"/>
      </a:folHlink>
    </a:clrScheme>
    <a:fontScheme name="Custom 3">
      <a:majorFont>
        <a:latin typeface="Sagona Book"/>
        <a:ea typeface=""/>
        <a:cs typeface=""/>
      </a:majorFont>
      <a:minorFont>
        <a:latin typeface="Univer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1757170_TF11909277_Win32" id="{0039CA21-882B-4A58-8056-938BEEEECA33}" vid="{46E8962B-DC78-4DE3-9BEF-97A485E4134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28364ba-466d-43ab-a481-cde7cfb1d693">
      <Terms xmlns="http://schemas.microsoft.com/office/infopath/2007/PartnerControls"/>
    </lcf76f155ced4ddcb4097134ff3c332f>
    <TaxCatchAll xmlns="7d4e6e53-8dd4-40ef-9bcd-e4cda7e8d929" xsi:nil="true"/>
    <MediaServiceKeyPoints xmlns="e28364ba-466d-43ab-a481-cde7cfb1d69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A6EF7A43E62304F9C074CA69DF3D170" ma:contentTypeVersion="16" ma:contentTypeDescription="Skapa ett nytt dokument." ma:contentTypeScope="" ma:versionID="0d5fa7a0d089cad0dbd72ab8b51cd9bb">
  <xsd:schema xmlns:xsd="http://www.w3.org/2001/XMLSchema" xmlns:xs="http://www.w3.org/2001/XMLSchema" xmlns:p="http://schemas.microsoft.com/office/2006/metadata/properties" xmlns:ns2="e28364ba-466d-43ab-a481-cde7cfb1d693" xmlns:ns3="7d4e6e53-8dd4-40ef-9bcd-e4cda7e8d929" targetNamespace="http://schemas.microsoft.com/office/2006/metadata/properties" ma:root="true" ma:fieldsID="2f7a8948a7a0010186f46c980498bb89" ns2:_="" ns3:_="">
    <xsd:import namespace="e28364ba-466d-43ab-a481-cde7cfb1d693"/>
    <xsd:import namespace="7d4e6e53-8dd4-40ef-9bcd-e4cda7e8d9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8364ba-466d-43ab-a481-cde7cfb1d6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639bb9cc-7d17-4016-86e5-792e84426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4e6e53-8dd4-40ef-9bcd-e4cda7e8d92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82f8e3d-d302-4daf-bdd9-1cf814aaafa8}" ma:internalName="TaxCatchAll" ma:showField="CatchAllData" ma:web="7d4e6e53-8dd4-40ef-9bcd-e4cda7e8d9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B27884-F043-4BF1-A4FB-D6C1216AE526}">
  <ds:schemaRefs>
    <ds:schemaRef ds:uri="http://schemas.microsoft.com/sharepoint/v3/contenttype/forms"/>
  </ds:schemaRefs>
</ds:datastoreItem>
</file>

<file path=customXml/itemProps2.xml><?xml version="1.0" encoding="utf-8"?>
<ds:datastoreItem xmlns:ds="http://schemas.openxmlformats.org/officeDocument/2006/customXml" ds:itemID="{F81971ED-0722-4CF3-9522-6E6843A2D88D}">
  <ds:schemaRefs>
    <ds:schemaRef ds:uri="71af3243-3dd4-4a8d-8c0d-dd76da1f02a5"/>
    <ds:schemaRef ds:uri="16c05727-aa75-4e4a-9b5f-8a80a1165891"/>
    <ds:schemaRef ds:uri="http://www.w3.org/XML/1998/namespace"/>
    <ds:schemaRef ds:uri="http://schemas.microsoft.com/office/2006/metadata/properties"/>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230e9df3-be65-4c73-a93b-d1236ebd677e"/>
    <ds:schemaRef ds:uri="http://schemas.microsoft.com/sharepoint/v3"/>
    <ds:schemaRef ds:uri="e28364ba-466d-43ab-a481-cde7cfb1d693"/>
    <ds:schemaRef ds:uri="7d4e6e53-8dd4-40ef-9bcd-e4cda7e8d929"/>
  </ds:schemaRefs>
</ds:datastoreItem>
</file>

<file path=customXml/itemProps3.xml><?xml version="1.0" encoding="utf-8"?>
<ds:datastoreItem xmlns:ds="http://schemas.openxmlformats.org/officeDocument/2006/customXml" ds:itemID="{FD03650A-1A9E-4A6C-86B7-BCF6704D18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8364ba-466d-43ab-a481-cde7cfb1d693"/>
    <ds:schemaRef ds:uri="7d4e6e53-8dd4-40ef-9bcd-e4cda7e8d9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Wisp</Template>
  <TotalTime>448</TotalTime>
  <Words>498</Words>
  <Application>Microsoft Office PowerPoint</Application>
  <PresentationFormat>Bredbild</PresentationFormat>
  <Paragraphs>30</Paragraphs>
  <Slides>6</Slides>
  <Notes>6</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6</vt:i4>
      </vt:variant>
    </vt:vector>
  </HeadingPairs>
  <TitlesOfParts>
    <vt:vector size="13" baseType="lpstr">
      <vt:lpstr>Arial</vt:lpstr>
      <vt:lpstr>Calibri</vt:lpstr>
      <vt:lpstr>Calibri Light</vt:lpstr>
      <vt:lpstr>Century Gothic</vt:lpstr>
      <vt:lpstr>Sagona Book</vt:lpstr>
      <vt:lpstr>Univers</vt:lpstr>
      <vt:lpstr>ThinLineVTI</vt:lpstr>
      <vt:lpstr>Mellanvägg vid C-stolpar och skyddsinklädnad </vt:lpstr>
      <vt:lpstr>SN mellanvägg och inklädnadslösning  Vårt koncept är framtaget för att förädla ert befintliga fordon och fungerar lika väl för fossildrivna, hybrid- och helelektriska fordon.  Fordonet anpassas med en specialtillverkad mellanvägg placerad vid C-stolpar. Är fordon utrustad med krockgardiner sker urtag för dessa. Framsida av mellanvägg kläs i SN Dark Grey textil, vilket ger en stilren och integrerad känsla mot kupén.  Bakom mellanväggen skapas ett slutet och skyddat lastutrymme. Samtliga rutor täcks med specialanpassad inklädnad.  I lastutrymmet tillverkas och monteras en slitstark golvskiva för ett tåligt och funktionellt lastgolv. Installationen sker helt utan åverkan på fordonet, vilket innebär att inga permanenta ingrepp görs.  Lösningen är dessutom enkel att demontera vid behov, vilket gör att fordonet kan återställas till originalutförande. Samtliga komponenter är handtillverkade av svenskt råvarumaterial hos oss på SN. </vt:lpstr>
      <vt:lpstr>HANDMADE IN SWEDEN. Tankesättet med en SN byggnation är att det ska andas  svensk kvalitét rakt igenom med noggrant utvalda material som genomsyrar det svenska landskapet. Ledord som hantverk, yrkesstolthet och svenska råvaror av  levande material. Svenska krocktester skapar en kvalitativ  premiumkänsla med högt säkerhetsfokus. För att ytterligare förstärka denna känsla så pryder vi alltid  våra byggnationer med detta sigill. </vt:lpstr>
      <vt:lpstr>VALBARA TILLVAL</vt:lpstr>
      <vt:lpstr>VALBARA TILLVAL</vt:lpstr>
      <vt:lpstr>TEAM SN  www.snab.se  021-203 30 order@snab.se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Schiller</dc:creator>
  <cp:lastModifiedBy>Jennifer Schiller</cp:lastModifiedBy>
  <cp:revision>6</cp:revision>
  <dcterms:created xsi:type="dcterms:W3CDTF">2026-02-05T08:14:38Z</dcterms:created>
  <dcterms:modified xsi:type="dcterms:W3CDTF">2026-03-11T14:18:46Z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0x0101006A6EF7A43E62304F9C074CA69DF3D170</vt:lpwstr>
  </property>
  <property fmtid="{D5CDD505-2E9C-101B-9397-08002B2CF9AE}" pid="3" name="MediaServiceImageTags">
    <vt:lpwstr/>
  </property>
</Properties>
</file>